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836" r:id="rId5"/>
    <p:sldId id="342" r:id="rId6"/>
    <p:sldId id="735" r:id="rId7"/>
    <p:sldId id="849" r:id="rId8"/>
    <p:sldId id="775" r:id="rId9"/>
    <p:sldId id="819" r:id="rId10"/>
    <p:sldId id="814" r:id="rId11"/>
    <p:sldId id="838" r:id="rId12"/>
    <p:sldId id="839" r:id="rId13"/>
    <p:sldId id="850" r:id="rId14"/>
    <p:sldId id="852" r:id="rId15"/>
    <p:sldId id="851" r:id="rId16"/>
    <p:sldId id="798" r:id="rId17"/>
    <p:sldId id="840" r:id="rId18"/>
    <p:sldId id="800" r:id="rId19"/>
    <p:sldId id="818" r:id="rId20"/>
    <p:sldId id="801" r:id="rId21"/>
    <p:sldId id="808" r:id="rId22"/>
    <p:sldId id="853" r:id="rId23"/>
    <p:sldId id="855" r:id="rId24"/>
    <p:sldId id="865" r:id="rId25"/>
    <p:sldId id="856" r:id="rId26"/>
    <p:sldId id="864" r:id="rId27"/>
    <p:sldId id="858" r:id="rId28"/>
    <p:sldId id="866" r:id="rId29"/>
    <p:sldId id="815" r:id="rId30"/>
    <p:sldId id="845" r:id="rId31"/>
    <p:sldId id="867" r:id="rId32"/>
    <p:sldId id="885" r:id="rId33"/>
    <p:sldId id="886" r:id="rId34"/>
    <p:sldId id="868" r:id="rId35"/>
    <p:sldId id="847" r:id="rId36"/>
    <p:sldId id="869" r:id="rId37"/>
    <p:sldId id="883" r:id="rId38"/>
    <p:sldId id="880" r:id="rId39"/>
    <p:sldId id="881" r:id="rId40"/>
    <p:sldId id="870" r:id="rId41"/>
    <p:sldId id="878" r:id="rId42"/>
    <p:sldId id="871" r:id="rId43"/>
    <p:sldId id="772" r:id="rId44"/>
    <p:sldId id="884" r:id="rId45"/>
    <p:sldId id="817" r:id="rId46"/>
    <p:sldId id="271" r:id="rId47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E2FD18A2-58C7-4AD1-A4F7-B5B447672631}">
          <p14:sldIdLst>
            <p14:sldId id="836"/>
            <p14:sldId id="342"/>
          </p14:sldIdLst>
        </p14:section>
        <p14:section name="Introdução" id="{02A799F3-E9E6-4B82-8FA7-D957C1FF4695}">
          <p14:sldIdLst>
            <p14:sldId id="735"/>
            <p14:sldId id="849"/>
            <p14:sldId id="775"/>
            <p14:sldId id="819"/>
          </p14:sldIdLst>
        </p14:section>
        <p14:section name="Conversores Modulares Multinível em Cascata" id="{57038180-D260-481F-ADDD-D0486C45A202}">
          <p14:sldIdLst>
            <p14:sldId id="814"/>
            <p14:sldId id="838"/>
            <p14:sldId id="839"/>
            <p14:sldId id="850"/>
            <p14:sldId id="852"/>
            <p14:sldId id="851"/>
            <p14:sldId id="798"/>
            <p14:sldId id="840"/>
            <p14:sldId id="800"/>
          </p14:sldIdLst>
        </p14:section>
        <p14:section name="Simulações Computacionais" id="{914D50D5-108D-4E86-861C-06B079ADB26E}">
          <p14:sldIdLst>
            <p14:sldId id="818"/>
            <p14:sldId id="801"/>
            <p14:sldId id="808"/>
            <p14:sldId id="853"/>
            <p14:sldId id="855"/>
            <p14:sldId id="865"/>
            <p14:sldId id="856"/>
            <p14:sldId id="864"/>
            <p14:sldId id="858"/>
            <p14:sldId id="866"/>
          </p14:sldIdLst>
        </p14:section>
        <p14:section name="Protótipo Laboratorial" id="{BD97F701-91A4-492D-8FA8-E0E14BC33F8C}">
          <p14:sldIdLst>
            <p14:sldId id="815"/>
            <p14:sldId id="845"/>
            <p14:sldId id="867"/>
            <p14:sldId id="885"/>
            <p14:sldId id="886"/>
            <p14:sldId id="868"/>
          </p14:sldIdLst>
        </p14:section>
        <p14:section name="Validação Experimental" id="{61ACC5EE-4E06-4782-9698-4FF8DEB33A70}">
          <p14:sldIdLst>
            <p14:sldId id="847"/>
            <p14:sldId id="869"/>
            <p14:sldId id="883"/>
            <p14:sldId id="880"/>
            <p14:sldId id="881"/>
            <p14:sldId id="870"/>
            <p14:sldId id="878"/>
            <p14:sldId id="871"/>
          </p14:sldIdLst>
        </p14:section>
        <p14:section name="Conclusões" id="{20A5A5DD-52C9-4A7B-9AE1-833494410BB9}">
          <p14:sldIdLst>
            <p14:sldId id="772"/>
            <p14:sldId id="884"/>
            <p14:sldId id="817"/>
          </p14:sldIdLst>
        </p14:section>
        <p14:section name="Referencias" id="{4F6817DF-A9A6-4B87-B3D7-66A56069FD6B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ardo André Rodrigues Coelho" initials="RARC" lastIdx="1" clrIdx="0">
    <p:extLst>
      <p:ext uri="{19B8F6BF-5375-455C-9EA6-DF929625EA0E}">
        <p15:presenceInfo xmlns:p15="http://schemas.microsoft.com/office/powerpoint/2012/main" userId="Ricardo André Rodrigues Coelho" providerId="None"/>
      </p:ext>
    </p:extLst>
  </p:cmAuthor>
  <p:cmAuthor id="2" name="Luís André Magalhães de Barros" initials="LB" lastIdx="5" clrIdx="1">
    <p:extLst>
      <p:ext uri="{19B8F6BF-5375-455C-9EA6-DF929625EA0E}">
        <p15:presenceInfo xmlns:p15="http://schemas.microsoft.com/office/powerpoint/2012/main" userId="S::id8071@uminho.pt::668e29db-ffb7-404e-a46c-c9fce2aa86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016E8C"/>
    <a:srgbClr val="FF0000"/>
    <a:srgbClr val="F79646"/>
    <a:srgbClr val="FDFEE8"/>
    <a:srgbClr val="FDFED2"/>
    <a:srgbClr val="F2C096"/>
    <a:srgbClr val="663300"/>
    <a:srgbClr val="918D8D"/>
    <a:srgbClr val="CB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F3C48-E36D-40AA-862F-D90336F590C4}" v="529" dt="2020-07-22T23:19:04.414"/>
    <p1510:client id="{2D0A2ED2-50CE-4E34-B114-FE9E907E24D4}" v="986" dt="2020-07-23T08:39:29.307"/>
    <p1510:client id="{53A08316-2789-47FD-AE6B-DFFA5837822F}" v="428" dt="2020-07-22T08:48:48.8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Estilo Médio 4 - Destaqu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06799F8-075E-4A3A-A7F6-7FBC6576F1A4}" styleName="Estilo com Tema 2 - Destaqu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Destaqu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9" autoAdjust="0"/>
    <p:restoredTop sz="72909" autoAdjust="0"/>
  </p:normalViewPr>
  <p:slideViewPr>
    <p:cSldViewPr snapToGrid="0">
      <p:cViewPr varScale="1">
        <p:scale>
          <a:sx n="58" d="100"/>
          <a:sy n="58" d="100"/>
        </p:scale>
        <p:origin x="3306" y="72"/>
      </p:cViewPr>
      <p:guideLst>
        <p:guide orient="horz" pos="4247"/>
        <p:guide pos="2880"/>
      </p:guideLst>
    </p:cSldViewPr>
  </p:slideViewPr>
  <p:outlineViewPr>
    <p:cViewPr>
      <p:scale>
        <a:sx n="33" d="100"/>
        <a:sy n="33" d="100"/>
      </p:scale>
      <p:origin x="0" y="-738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014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" userId="ae4fad98-10de-48ee-8163-7d5ad4b9533b" providerId="ADAL" clId="{2D0A2ED2-50CE-4E34-B114-FE9E907E24D4}"/>
    <pc:docChg chg="undo custSel modSld sldOrd">
      <pc:chgData name="Ricardo" userId="ae4fad98-10de-48ee-8163-7d5ad4b9533b" providerId="ADAL" clId="{2D0A2ED2-50CE-4E34-B114-FE9E907E24D4}" dt="2020-07-23T08:39:29.307" v="993" actId="1076"/>
      <pc:docMkLst>
        <pc:docMk/>
      </pc:docMkLst>
      <pc:sldChg chg="modSp mod">
        <pc:chgData name="Ricardo" userId="ae4fad98-10de-48ee-8163-7d5ad4b9533b" providerId="ADAL" clId="{2D0A2ED2-50CE-4E34-B114-FE9E907E24D4}" dt="2020-07-21T21:02:30.727" v="1" actId="20577"/>
        <pc:sldMkLst>
          <pc:docMk/>
          <pc:sldMk cId="697601353" sldId="263"/>
        </pc:sldMkLst>
        <pc:spChg chg="mod">
          <ac:chgData name="Ricardo" userId="ae4fad98-10de-48ee-8163-7d5ad4b9533b" providerId="ADAL" clId="{2D0A2ED2-50CE-4E34-B114-FE9E907E24D4}" dt="2020-07-21T21:02:30.727" v="1" actId="20577"/>
          <ac:spMkLst>
            <pc:docMk/>
            <pc:sldMk cId="697601353" sldId="263"/>
            <ac:spMk id="5" creationId="{00000000-0000-0000-0000-000000000000}"/>
          </ac:spMkLst>
        </pc:spChg>
      </pc:sldChg>
      <pc:sldChg chg="modSp mod">
        <pc:chgData name="Ricardo" userId="ae4fad98-10de-48ee-8163-7d5ad4b9533b" providerId="ADAL" clId="{2D0A2ED2-50CE-4E34-B114-FE9E907E24D4}" dt="2020-07-23T00:43:12.954" v="954" actId="20577"/>
        <pc:sldMkLst>
          <pc:docMk/>
          <pc:sldMk cId="3765809408" sldId="342"/>
        </pc:sldMkLst>
        <pc:spChg chg="mod">
          <ac:chgData name="Ricardo" userId="ae4fad98-10de-48ee-8163-7d5ad4b9533b" providerId="ADAL" clId="{2D0A2ED2-50CE-4E34-B114-FE9E907E24D4}" dt="2020-07-23T00:43:12.954" v="954" actId="20577"/>
          <ac:spMkLst>
            <pc:docMk/>
            <pc:sldMk cId="3765809408" sldId="342"/>
            <ac:spMk id="6" creationId="{00000000-0000-0000-0000-000000000000}"/>
          </ac:spMkLst>
        </pc:spChg>
      </pc:sldChg>
      <pc:sldChg chg="addSp delSp modSp mod">
        <pc:chgData name="Ricardo" userId="ae4fad98-10de-48ee-8163-7d5ad4b9533b" providerId="ADAL" clId="{2D0A2ED2-50CE-4E34-B114-FE9E907E24D4}" dt="2020-07-23T08:39:29.307" v="993" actId="1076"/>
        <pc:sldMkLst>
          <pc:docMk/>
          <pc:sldMk cId="1719188587" sldId="766"/>
        </pc:sldMkLst>
        <pc:picChg chg="add del mod">
          <ac:chgData name="Ricardo" userId="ae4fad98-10de-48ee-8163-7d5ad4b9533b" providerId="ADAL" clId="{2D0A2ED2-50CE-4E34-B114-FE9E907E24D4}" dt="2020-07-23T08:39:29.307" v="993" actId="1076"/>
          <ac:picMkLst>
            <pc:docMk/>
            <pc:sldMk cId="1719188587" sldId="766"/>
            <ac:picMk id="4" creationId="{054B0DE6-D022-4068-9E25-9A4F261F4AAD}"/>
          </ac:picMkLst>
        </pc:picChg>
        <pc:picChg chg="add del mod modCrop">
          <ac:chgData name="Ricardo" userId="ae4fad98-10de-48ee-8163-7d5ad4b9533b" providerId="ADAL" clId="{2D0A2ED2-50CE-4E34-B114-FE9E907E24D4}" dt="2020-07-23T08:39:24.219" v="991"/>
          <ac:picMkLst>
            <pc:docMk/>
            <pc:sldMk cId="1719188587" sldId="766"/>
            <ac:picMk id="6" creationId="{B74323B6-1BC7-43F4-9FD2-7A270CBD0AFF}"/>
          </ac:picMkLst>
        </pc:picChg>
      </pc:sldChg>
      <pc:sldChg chg="modNotesTx">
        <pc:chgData name="Ricardo" userId="ae4fad98-10de-48ee-8163-7d5ad4b9533b" providerId="ADAL" clId="{2D0A2ED2-50CE-4E34-B114-FE9E907E24D4}" dt="2020-07-21T23:20:53.778" v="567" actId="20577"/>
        <pc:sldMkLst>
          <pc:docMk/>
          <pc:sldMk cId="3143755138" sldId="792"/>
        </pc:sldMkLst>
      </pc:sldChg>
      <pc:sldChg chg="modCm">
        <pc:chgData name="Ricardo" userId="ae4fad98-10de-48ee-8163-7d5ad4b9533b" providerId="ADAL" clId="{2D0A2ED2-50CE-4E34-B114-FE9E907E24D4}" dt="2020-07-22T11:00:37.117" v="569"/>
        <pc:sldMkLst>
          <pc:docMk/>
          <pc:sldMk cId="3939151432" sldId="798"/>
        </pc:sldMkLst>
      </pc:sldChg>
      <pc:sldChg chg="modCm modNotesTx">
        <pc:chgData name="Ricardo" userId="ae4fad98-10de-48ee-8163-7d5ad4b9533b" providerId="ADAL" clId="{2D0A2ED2-50CE-4E34-B114-FE9E907E24D4}" dt="2020-07-22T23:10:24.294" v="657"/>
        <pc:sldMkLst>
          <pc:docMk/>
          <pc:sldMk cId="4018982518" sldId="801"/>
        </pc:sldMkLst>
      </pc:sldChg>
      <pc:sldChg chg="modSp mod">
        <pc:chgData name="Ricardo" userId="ae4fad98-10de-48ee-8163-7d5ad4b9533b" providerId="ADAL" clId="{2D0A2ED2-50CE-4E34-B114-FE9E907E24D4}" dt="2020-07-23T01:22:30.257" v="970" actId="14100"/>
        <pc:sldMkLst>
          <pc:docMk/>
          <pc:sldMk cId="3800633254" sldId="803"/>
        </pc:sldMkLst>
        <pc:spChg chg="mod">
          <ac:chgData name="Ricardo" userId="ae4fad98-10de-48ee-8163-7d5ad4b9533b" providerId="ADAL" clId="{2D0A2ED2-50CE-4E34-B114-FE9E907E24D4}" dt="2020-07-23T01:22:30.257" v="970" actId="14100"/>
          <ac:spMkLst>
            <pc:docMk/>
            <pc:sldMk cId="3800633254" sldId="803"/>
            <ac:spMk id="2" creationId="{A66BA3A0-D537-4D52-AE6F-874CBA485E14}"/>
          </ac:spMkLst>
        </pc:spChg>
      </pc:sldChg>
      <pc:sldChg chg="modSp mod modNotesTx">
        <pc:chgData name="Ricardo" userId="ae4fad98-10de-48ee-8163-7d5ad4b9533b" providerId="ADAL" clId="{2D0A2ED2-50CE-4E34-B114-FE9E907E24D4}" dt="2020-07-23T01:08:01.342" v="969" actId="20577"/>
        <pc:sldMkLst>
          <pc:docMk/>
          <pc:sldMk cId="3675692621" sldId="808"/>
        </pc:sldMkLst>
        <pc:spChg chg="mod">
          <ac:chgData name="Ricardo" userId="ae4fad98-10de-48ee-8163-7d5ad4b9533b" providerId="ADAL" clId="{2D0A2ED2-50CE-4E34-B114-FE9E907E24D4}" dt="2020-07-23T01:08:01.342" v="969" actId="20577"/>
          <ac:spMkLst>
            <pc:docMk/>
            <pc:sldMk cId="3675692621" sldId="808"/>
            <ac:spMk id="2" creationId="{2C2D41AF-667D-480C-8850-BC3AAEA66473}"/>
          </ac:spMkLst>
        </pc:spChg>
      </pc:sldChg>
      <pc:sldChg chg="modSp mod">
        <pc:chgData name="Ricardo" userId="ae4fad98-10de-48ee-8163-7d5ad4b9533b" providerId="ADAL" clId="{2D0A2ED2-50CE-4E34-B114-FE9E907E24D4}" dt="2020-07-22T23:10:46.800" v="665" actId="14100"/>
        <pc:sldMkLst>
          <pc:docMk/>
          <pc:sldMk cId="1136931498" sldId="809"/>
        </pc:sldMkLst>
        <pc:spChg chg="mod">
          <ac:chgData name="Ricardo" userId="ae4fad98-10de-48ee-8163-7d5ad4b9533b" providerId="ADAL" clId="{2D0A2ED2-50CE-4E34-B114-FE9E907E24D4}" dt="2020-07-22T23:10:46.800" v="665" actId="14100"/>
          <ac:spMkLst>
            <pc:docMk/>
            <pc:sldMk cId="1136931498" sldId="809"/>
            <ac:spMk id="2" creationId="{32DA0F13-2CAF-4BB8-A72C-2F84AE33392B}"/>
          </ac:spMkLst>
        </pc:spChg>
      </pc:sldChg>
      <pc:sldChg chg="modSp mod modNotesTx">
        <pc:chgData name="Ricardo" userId="ae4fad98-10de-48ee-8163-7d5ad4b9533b" providerId="ADAL" clId="{2D0A2ED2-50CE-4E34-B114-FE9E907E24D4}" dt="2020-07-22T23:10:51.881" v="666" actId="14100"/>
        <pc:sldMkLst>
          <pc:docMk/>
          <pc:sldMk cId="1915314759" sldId="810"/>
        </pc:sldMkLst>
        <pc:spChg chg="mod">
          <ac:chgData name="Ricardo" userId="ae4fad98-10de-48ee-8163-7d5ad4b9533b" providerId="ADAL" clId="{2D0A2ED2-50CE-4E34-B114-FE9E907E24D4}" dt="2020-07-22T23:10:51.881" v="666" actId="14100"/>
          <ac:spMkLst>
            <pc:docMk/>
            <pc:sldMk cId="1915314759" sldId="810"/>
            <ac:spMk id="2" creationId="{E2C23F11-AC32-4BBB-9F3D-3588054C2744}"/>
          </ac:spMkLst>
        </pc:spChg>
      </pc:sldChg>
      <pc:sldChg chg="modSp mod ord">
        <pc:chgData name="Ricardo" userId="ae4fad98-10de-48ee-8163-7d5ad4b9533b" providerId="ADAL" clId="{2D0A2ED2-50CE-4E34-B114-FE9E907E24D4}" dt="2020-07-22T23:10:55.049" v="667" actId="14100"/>
        <pc:sldMkLst>
          <pc:docMk/>
          <pc:sldMk cId="2192235014" sldId="811"/>
        </pc:sldMkLst>
        <pc:spChg chg="mod">
          <ac:chgData name="Ricardo" userId="ae4fad98-10de-48ee-8163-7d5ad4b9533b" providerId="ADAL" clId="{2D0A2ED2-50CE-4E34-B114-FE9E907E24D4}" dt="2020-07-22T23:10:55.049" v="667" actId="14100"/>
          <ac:spMkLst>
            <pc:docMk/>
            <pc:sldMk cId="2192235014" sldId="811"/>
            <ac:spMk id="2" creationId="{E9F59319-D766-41A9-A498-50FDDB9007A9}"/>
          </ac:spMkLst>
        </pc:spChg>
      </pc:sldChg>
      <pc:sldChg chg="modSp mod modNotesTx">
        <pc:chgData name="Ricardo" userId="ae4fad98-10de-48ee-8163-7d5ad4b9533b" providerId="ADAL" clId="{2D0A2ED2-50CE-4E34-B114-FE9E907E24D4}" dt="2020-07-22T23:12:15.745" v="789" actId="1076"/>
        <pc:sldMkLst>
          <pc:docMk/>
          <pc:sldMk cId="3804560814" sldId="812"/>
        </pc:sldMkLst>
        <pc:spChg chg="mod">
          <ac:chgData name="Ricardo" userId="ae4fad98-10de-48ee-8163-7d5ad4b9533b" providerId="ADAL" clId="{2D0A2ED2-50CE-4E34-B114-FE9E907E24D4}" dt="2020-07-22T23:12:07.961" v="787" actId="313"/>
          <ac:spMkLst>
            <pc:docMk/>
            <pc:sldMk cId="3804560814" sldId="812"/>
            <ac:spMk id="2" creationId="{081927C1-7ED7-40AF-9CE0-049EA2605FE7}"/>
          </ac:spMkLst>
        </pc:spChg>
        <pc:picChg chg="mod">
          <ac:chgData name="Ricardo" userId="ae4fad98-10de-48ee-8163-7d5ad4b9533b" providerId="ADAL" clId="{2D0A2ED2-50CE-4E34-B114-FE9E907E24D4}" dt="2020-07-22T23:12:15.745" v="789" actId="1076"/>
          <ac:picMkLst>
            <pc:docMk/>
            <pc:sldMk cId="3804560814" sldId="812"/>
            <ac:picMk id="15" creationId="{22E261FA-F4C8-4F8D-8CF9-20522232D801}"/>
          </ac:picMkLst>
        </pc:picChg>
      </pc:sldChg>
      <pc:sldChg chg="modSp mod">
        <pc:chgData name="Ricardo" userId="ae4fad98-10de-48ee-8163-7d5ad4b9533b" providerId="ADAL" clId="{2D0A2ED2-50CE-4E34-B114-FE9E907E24D4}" dt="2020-07-22T23:14:18.348" v="835" actId="114"/>
        <pc:sldMkLst>
          <pc:docMk/>
          <pc:sldMk cId="904344988" sldId="815"/>
        </pc:sldMkLst>
        <pc:spChg chg="mod">
          <ac:chgData name="Ricardo" userId="ae4fad98-10de-48ee-8163-7d5ad4b9533b" providerId="ADAL" clId="{2D0A2ED2-50CE-4E34-B114-FE9E907E24D4}" dt="2020-07-22T23:14:18.348" v="835" actId="114"/>
          <ac:spMkLst>
            <pc:docMk/>
            <pc:sldMk cId="904344988" sldId="815"/>
            <ac:spMk id="7" creationId="{00F37335-8CEB-44B3-8C75-BF6C90A19979}"/>
          </ac:spMkLst>
        </pc:spChg>
      </pc:sldChg>
      <pc:sldChg chg="modSp mod">
        <pc:chgData name="Ricardo" userId="ae4fad98-10de-48ee-8163-7d5ad4b9533b" providerId="ADAL" clId="{2D0A2ED2-50CE-4E34-B114-FE9E907E24D4}" dt="2020-07-23T00:55:22.078" v="955" actId="1076"/>
        <pc:sldMkLst>
          <pc:docMk/>
          <pc:sldMk cId="416778026" sldId="819"/>
        </pc:sldMkLst>
        <pc:picChg chg="mod">
          <ac:chgData name="Ricardo" userId="ae4fad98-10de-48ee-8163-7d5ad4b9533b" providerId="ADAL" clId="{2D0A2ED2-50CE-4E34-B114-FE9E907E24D4}" dt="2020-07-23T00:55:22.078" v="955" actId="1076"/>
          <ac:picMkLst>
            <pc:docMk/>
            <pc:sldMk cId="416778026" sldId="819"/>
            <ac:picMk id="6" creationId="{96042269-48BA-4E3D-BD77-7DC4CDC6EFF4}"/>
          </ac:picMkLst>
        </pc:picChg>
      </pc:sldChg>
      <pc:sldChg chg="modSp mod ord modNotesTx">
        <pc:chgData name="Ricardo" userId="ae4fad98-10de-48ee-8163-7d5ad4b9533b" providerId="ADAL" clId="{2D0A2ED2-50CE-4E34-B114-FE9E907E24D4}" dt="2020-07-22T23:11:39.070" v="745" actId="20577"/>
        <pc:sldMkLst>
          <pc:docMk/>
          <pc:sldMk cId="227967936" sldId="821"/>
        </pc:sldMkLst>
        <pc:spChg chg="mod">
          <ac:chgData name="Ricardo" userId="ae4fad98-10de-48ee-8163-7d5ad4b9533b" providerId="ADAL" clId="{2D0A2ED2-50CE-4E34-B114-FE9E907E24D4}" dt="2020-07-22T23:11:39.070" v="745" actId="20577"/>
          <ac:spMkLst>
            <pc:docMk/>
            <pc:sldMk cId="227967936" sldId="821"/>
            <ac:spMk id="2" creationId="{8A7ACBA6-3456-4EF2-978E-A22F014F1FBF}"/>
          </ac:spMkLst>
        </pc:spChg>
      </pc:sldChg>
      <pc:sldChg chg="modSp mod">
        <pc:chgData name="Ricardo" userId="ae4fad98-10de-48ee-8163-7d5ad4b9533b" providerId="ADAL" clId="{2D0A2ED2-50CE-4E34-B114-FE9E907E24D4}" dt="2020-07-22T23:13:30.257" v="801" actId="14100"/>
        <pc:sldMkLst>
          <pc:docMk/>
          <pc:sldMk cId="2875129199" sldId="822"/>
        </pc:sldMkLst>
        <pc:spChg chg="mod">
          <ac:chgData name="Ricardo" userId="ae4fad98-10de-48ee-8163-7d5ad4b9533b" providerId="ADAL" clId="{2D0A2ED2-50CE-4E34-B114-FE9E907E24D4}" dt="2020-07-22T23:13:30.257" v="801" actId="14100"/>
          <ac:spMkLst>
            <pc:docMk/>
            <pc:sldMk cId="2875129199" sldId="822"/>
            <ac:spMk id="2" creationId="{2AFF4629-5220-47A4-B89D-E4C39405C593}"/>
          </ac:spMkLst>
        </pc:spChg>
      </pc:sldChg>
      <pc:sldChg chg="addSp delSp modSp mod">
        <pc:chgData name="Ricardo" userId="ae4fad98-10de-48ee-8163-7d5ad4b9533b" providerId="ADAL" clId="{2D0A2ED2-50CE-4E34-B114-FE9E907E24D4}" dt="2020-07-23T01:47:05.919" v="972" actId="688"/>
        <pc:sldMkLst>
          <pc:docMk/>
          <pc:sldMk cId="2525518530" sldId="823"/>
        </pc:sldMkLst>
        <pc:spChg chg="mod">
          <ac:chgData name="Ricardo" userId="ae4fad98-10de-48ee-8163-7d5ad4b9533b" providerId="ADAL" clId="{2D0A2ED2-50CE-4E34-B114-FE9E907E24D4}" dt="2020-07-22T23:14:40.404" v="858" actId="114"/>
          <ac:spMkLst>
            <pc:docMk/>
            <pc:sldMk cId="2525518530" sldId="823"/>
            <ac:spMk id="2" creationId="{2AFF4629-5220-47A4-B89D-E4C39405C593}"/>
          </ac:spMkLst>
        </pc:spChg>
        <pc:picChg chg="add del mod">
          <ac:chgData name="Ricardo" userId="ae4fad98-10de-48ee-8163-7d5ad4b9533b" providerId="ADAL" clId="{2D0A2ED2-50CE-4E34-B114-FE9E907E24D4}" dt="2020-07-22T22:58:15.454" v="575" actId="478"/>
          <ac:picMkLst>
            <pc:docMk/>
            <pc:sldMk cId="2525518530" sldId="823"/>
            <ac:picMk id="5" creationId="{0267F4EB-FF29-4539-B3B3-09CD3A7664BE}"/>
          </ac:picMkLst>
        </pc:picChg>
        <pc:picChg chg="add mod modCrop">
          <ac:chgData name="Ricardo" userId="ae4fad98-10de-48ee-8163-7d5ad4b9533b" providerId="ADAL" clId="{2D0A2ED2-50CE-4E34-B114-FE9E907E24D4}" dt="2020-07-22T23:18:48.458" v="951" actId="1076"/>
          <ac:picMkLst>
            <pc:docMk/>
            <pc:sldMk cId="2525518530" sldId="823"/>
            <ac:picMk id="7" creationId="{F09FE594-C231-4A0E-8695-2D4D576756AE}"/>
          </ac:picMkLst>
        </pc:picChg>
        <pc:picChg chg="add del mod">
          <ac:chgData name="Ricardo" userId="ae4fad98-10de-48ee-8163-7d5ad4b9533b" providerId="ADAL" clId="{2D0A2ED2-50CE-4E34-B114-FE9E907E24D4}" dt="2020-07-22T23:03:45.698" v="613" actId="478"/>
          <ac:picMkLst>
            <pc:docMk/>
            <pc:sldMk cId="2525518530" sldId="823"/>
            <ac:picMk id="9" creationId="{2B4A7D1D-18EA-46B1-84F9-F378DC04C919}"/>
          </ac:picMkLst>
        </pc:picChg>
        <pc:picChg chg="add del mod">
          <ac:chgData name="Ricardo" userId="ae4fad98-10de-48ee-8163-7d5ad4b9533b" providerId="ADAL" clId="{2D0A2ED2-50CE-4E34-B114-FE9E907E24D4}" dt="2020-07-22T23:06:59.732" v="630" actId="478"/>
          <ac:picMkLst>
            <pc:docMk/>
            <pc:sldMk cId="2525518530" sldId="823"/>
            <ac:picMk id="11" creationId="{6BD09D6A-4012-45D9-A57D-0F9E86BA5B15}"/>
          </ac:picMkLst>
        </pc:picChg>
        <pc:picChg chg="add del mod">
          <ac:chgData name="Ricardo" userId="ae4fad98-10de-48ee-8163-7d5ad4b9533b" providerId="ADAL" clId="{2D0A2ED2-50CE-4E34-B114-FE9E907E24D4}" dt="2020-07-22T23:06:29.018" v="629" actId="478"/>
          <ac:picMkLst>
            <pc:docMk/>
            <pc:sldMk cId="2525518530" sldId="823"/>
            <ac:picMk id="13" creationId="{0886B0DE-00E0-428E-AC60-8ACDAB046902}"/>
          </ac:picMkLst>
        </pc:picChg>
        <pc:picChg chg="add mod modCrop">
          <ac:chgData name="Ricardo" userId="ae4fad98-10de-48ee-8163-7d5ad4b9533b" providerId="ADAL" clId="{2D0A2ED2-50CE-4E34-B114-FE9E907E24D4}" dt="2020-07-22T23:18:24.800" v="942" actId="1076"/>
          <ac:picMkLst>
            <pc:docMk/>
            <pc:sldMk cId="2525518530" sldId="823"/>
            <ac:picMk id="15" creationId="{AEE8DECB-E2CA-4DC7-A811-5CA2BD7E4463}"/>
          </ac:picMkLst>
        </pc:picChg>
        <pc:picChg chg="add mod modCrop">
          <ac:chgData name="Ricardo" userId="ae4fad98-10de-48ee-8163-7d5ad4b9533b" providerId="ADAL" clId="{2D0A2ED2-50CE-4E34-B114-FE9E907E24D4}" dt="2020-07-23T01:47:05.919" v="972" actId="688"/>
          <ac:picMkLst>
            <pc:docMk/>
            <pc:sldMk cId="2525518530" sldId="823"/>
            <ac:picMk id="17" creationId="{3618C413-7C56-452C-80CA-8DE30E377740}"/>
          </ac:picMkLst>
        </pc:picChg>
      </pc:sldChg>
    </pc:docChg>
  </pc:docChgLst>
  <pc:docChgLst>
    <pc:chgData name="Leonardo Rafael Correia e Sá" userId="255f8293-28d1-4092-84ee-680c7e6849ff" providerId="ADAL" clId="{2CBF3C48-E36D-40AA-862F-D90336F590C4}"/>
    <pc:docChg chg="undo redo custSel modSld">
      <pc:chgData name="Leonardo Rafael Correia e Sá" userId="255f8293-28d1-4092-84ee-680c7e6849ff" providerId="ADAL" clId="{2CBF3C48-E36D-40AA-862F-D90336F590C4}" dt="2020-07-22T23:19:04.414" v="581" actId="1592"/>
      <pc:docMkLst>
        <pc:docMk/>
      </pc:docMkLst>
      <pc:sldChg chg="modNotesTx">
        <pc:chgData name="Leonardo Rafael Correia e Sá" userId="255f8293-28d1-4092-84ee-680c7e6849ff" providerId="ADAL" clId="{2CBF3C48-E36D-40AA-862F-D90336F590C4}" dt="2020-07-21T21:58:51.994" v="106" actId="20577"/>
        <pc:sldMkLst>
          <pc:docMk/>
          <pc:sldMk cId="3143755138" sldId="792"/>
        </pc:sldMkLst>
      </pc:sldChg>
      <pc:sldChg chg="modSp mod delCm modNotesTx">
        <pc:chgData name="Leonardo Rafael Correia e Sá" userId="255f8293-28d1-4092-84ee-680c7e6849ff" providerId="ADAL" clId="{2CBF3C48-E36D-40AA-862F-D90336F590C4}" dt="2020-07-22T23:17:40.557" v="580" actId="1592"/>
        <pc:sldMkLst>
          <pc:docMk/>
          <pc:sldMk cId="3939151432" sldId="798"/>
        </pc:sldMkLst>
        <pc:graphicFrameChg chg="mod modGraphic">
          <ac:chgData name="Leonardo Rafael Correia e Sá" userId="255f8293-28d1-4092-84ee-680c7e6849ff" providerId="ADAL" clId="{2CBF3C48-E36D-40AA-862F-D90336F590C4}" dt="2020-07-22T21:15:16.320" v="397" actId="207"/>
          <ac:graphicFrameMkLst>
            <pc:docMk/>
            <pc:sldMk cId="3939151432" sldId="798"/>
            <ac:graphicFrameMk id="4" creationId="{45D38904-E69E-4EF9-9243-900E077FF634}"/>
          </ac:graphicFrameMkLst>
        </pc:graphicFrameChg>
      </pc:sldChg>
      <pc:sldChg chg="addSp delSp modSp mod modCm">
        <pc:chgData name="Leonardo Rafael Correia e Sá" userId="255f8293-28d1-4092-84ee-680c7e6849ff" providerId="ADAL" clId="{2CBF3C48-E36D-40AA-862F-D90336F590C4}" dt="2020-07-22T21:42:44.560" v="436" actId="1076"/>
        <pc:sldMkLst>
          <pc:docMk/>
          <pc:sldMk cId="4018982518" sldId="801"/>
        </pc:sldMkLst>
        <pc:picChg chg="add mod">
          <ac:chgData name="Leonardo Rafael Correia e Sá" userId="255f8293-28d1-4092-84ee-680c7e6849ff" providerId="ADAL" clId="{2CBF3C48-E36D-40AA-862F-D90336F590C4}" dt="2020-07-22T21:42:44.560" v="436" actId="1076"/>
          <ac:picMkLst>
            <pc:docMk/>
            <pc:sldMk cId="4018982518" sldId="801"/>
            <ac:picMk id="5" creationId="{4C6B5E08-337A-4AC1-9D1A-75708035C32A}"/>
          </ac:picMkLst>
        </pc:picChg>
        <pc:picChg chg="del">
          <ac:chgData name="Leonardo Rafael Correia e Sá" userId="255f8293-28d1-4092-84ee-680c7e6849ff" providerId="ADAL" clId="{2CBF3C48-E36D-40AA-862F-D90336F590C4}" dt="2020-07-22T21:42:27.600" v="430" actId="478"/>
          <ac:picMkLst>
            <pc:docMk/>
            <pc:sldMk cId="4018982518" sldId="801"/>
            <ac:picMk id="7" creationId="{6F715DA8-0233-4D1C-8214-AA9B8D690EF1}"/>
          </ac:picMkLst>
        </pc:picChg>
      </pc:sldChg>
      <pc:sldChg chg="modNotesTx">
        <pc:chgData name="Leonardo Rafael Correia e Sá" userId="255f8293-28d1-4092-84ee-680c7e6849ff" providerId="ADAL" clId="{2CBF3C48-E36D-40AA-862F-D90336F590C4}" dt="2020-07-21T23:05:10.868" v="351" actId="20577"/>
        <pc:sldMkLst>
          <pc:docMk/>
          <pc:sldMk cId="3804560814" sldId="812"/>
        </pc:sldMkLst>
      </pc:sldChg>
      <pc:sldChg chg="modSp mod">
        <pc:chgData name="Leonardo Rafael Correia e Sá" userId="255f8293-28d1-4092-84ee-680c7e6849ff" providerId="ADAL" clId="{2CBF3C48-E36D-40AA-862F-D90336F590C4}" dt="2020-07-22T23:04:36.522" v="579" actId="20577"/>
        <pc:sldMkLst>
          <pc:docMk/>
          <pc:sldMk cId="904344988" sldId="815"/>
        </pc:sldMkLst>
        <pc:spChg chg="mod">
          <ac:chgData name="Leonardo Rafael Correia e Sá" userId="255f8293-28d1-4092-84ee-680c7e6849ff" providerId="ADAL" clId="{2CBF3C48-E36D-40AA-862F-D90336F590C4}" dt="2020-07-22T23:04:36.522" v="579" actId="20577"/>
          <ac:spMkLst>
            <pc:docMk/>
            <pc:sldMk cId="904344988" sldId="815"/>
            <ac:spMk id="6" creationId="{37A3F5A2-D267-4920-93BE-AF1E445BB0F2}"/>
          </ac:spMkLst>
        </pc:spChg>
        <pc:spChg chg="mod">
          <ac:chgData name="Leonardo Rafael Correia e Sá" userId="255f8293-28d1-4092-84ee-680c7e6849ff" providerId="ADAL" clId="{2CBF3C48-E36D-40AA-862F-D90336F590C4}" dt="2020-07-22T22:26:35.834" v="575" actId="20577"/>
          <ac:spMkLst>
            <pc:docMk/>
            <pc:sldMk cId="904344988" sldId="815"/>
            <ac:spMk id="7" creationId="{00F37335-8CEB-44B3-8C75-BF6C90A19979}"/>
          </ac:spMkLst>
        </pc:spChg>
      </pc:sldChg>
      <pc:sldChg chg="modSp mod modNotesTx">
        <pc:chgData name="Leonardo Rafael Correia e Sá" userId="255f8293-28d1-4092-84ee-680c7e6849ff" providerId="ADAL" clId="{2CBF3C48-E36D-40AA-862F-D90336F590C4}" dt="2020-07-22T21:21:13.168" v="429" actId="13926"/>
        <pc:sldMkLst>
          <pc:docMk/>
          <pc:sldMk cId="1878249209" sldId="817"/>
        </pc:sldMkLst>
        <pc:spChg chg="mod">
          <ac:chgData name="Leonardo Rafael Correia e Sá" userId="255f8293-28d1-4092-84ee-680c7e6849ff" providerId="ADAL" clId="{2CBF3C48-E36D-40AA-862F-D90336F590C4}" dt="2020-07-22T21:21:13.168" v="429" actId="13926"/>
          <ac:spMkLst>
            <pc:docMk/>
            <pc:sldMk cId="1878249209" sldId="817"/>
            <ac:spMk id="6" creationId="{00000000-0000-0000-0000-000000000000}"/>
          </ac:spMkLst>
        </pc:spChg>
      </pc:sldChg>
      <pc:sldChg chg="addSp delSp modSp mod modCm">
        <pc:chgData name="Leonardo Rafael Correia e Sá" userId="255f8293-28d1-4092-84ee-680c7e6849ff" providerId="ADAL" clId="{2CBF3C48-E36D-40AA-862F-D90336F590C4}" dt="2020-07-22T21:19:09.334" v="426" actId="1076"/>
        <pc:sldMkLst>
          <pc:docMk/>
          <pc:sldMk cId="416778026" sldId="819"/>
        </pc:sldMkLst>
        <pc:picChg chg="add del mod">
          <ac:chgData name="Leonardo Rafael Correia e Sá" userId="255f8293-28d1-4092-84ee-680c7e6849ff" providerId="ADAL" clId="{2CBF3C48-E36D-40AA-862F-D90336F590C4}" dt="2020-07-22T21:18:37.077" v="417" actId="478"/>
          <ac:picMkLst>
            <pc:docMk/>
            <pc:sldMk cId="416778026" sldId="819"/>
            <ac:picMk id="2" creationId="{29329669-BE3D-47F2-927B-12A0D1A7A47C}"/>
          </ac:picMkLst>
        </pc:picChg>
        <pc:picChg chg="add del mod">
          <ac:chgData name="Leonardo Rafael Correia e Sá" userId="255f8293-28d1-4092-84ee-680c7e6849ff" providerId="ADAL" clId="{2CBF3C48-E36D-40AA-862F-D90336F590C4}" dt="2020-07-22T21:18:38.787" v="418" actId="478"/>
          <ac:picMkLst>
            <pc:docMk/>
            <pc:sldMk cId="416778026" sldId="819"/>
            <ac:picMk id="4" creationId="{1E70895A-C974-48DF-A4D8-B61093FD3838}"/>
          </ac:picMkLst>
        </pc:picChg>
        <pc:picChg chg="add del mod">
          <ac:chgData name="Leonardo Rafael Correia e Sá" userId="255f8293-28d1-4092-84ee-680c7e6849ff" providerId="ADAL" clId="{2CBF3C48-E36D-40AA-862F-D90336F590C4}" dt="2020-07-22T21:18:14.150" v="413" actId="478"/>
          <ac:picMkLst>
            <pc:docMk/>
            <pc:sldMk cId="416778026" sldId="819"/>
            <ac:picMk id="5" creationId="{394749E4-596F-4DD7-A3AD-70021454E0EE}"/>
          </ac:picMkLst>
        </pc:picChg>
        <pc:picChg chg="add mod">
          <ac:chgData name="Leonardo Rafael Correia e Sá" userId="255f8293-28d1-4092-84ee-680c7e6849ff" providerId="ADAL" clId="{2CBF3C48-E36D-40AA-862F-D90336F590C4}" dt="2020-07-22T21:19:09.334" v="426" actId="1076"/>
          <ac:picMkLst>
            <pc:docMk/>
            <pc:sldMk cId="416778026" sldId="819"/>
            <ac:picMk id="6" creationId="{96042269-48BA-4E3D-BD77-7DC4CDC6EFF4}"/>
          </ac:picMkLst>
        </pc:picChg>
        <pc:picChg chg="del mod">
          <ac:chgData name="Leonardo Rafael Correia e Sá" userId="255f8293-28d1-4092-84ee-680c7e6849ff" providerId="ADAL" clId="{2CBF3C48-E36D-40AA-862F-D90336F590C4}" dt="2020-07-22T21:18:40.983" v="419" actId="478"/>
          <ac:picMkLst>
            <pc:docMk/>
            <pc:sldMk cId="416778026" sldId="819"/>
            <ac:picMk id="11" creationId="{94975BDE-FD8E-47A9-A7D4-90377CAB08D2}"/>
          </ac:picMkLst>
        </pc:picChg>
      </pc:sldChg>
      <pc:sldChg chg="delCm">
        <pc:chgData name="Leonardo Rafael Correia e Sá" userId="255f8293-28d1-4092-84ee-680c7e6849ff" providerId="ADAL" clId="{2CBF3C48-E36D-40AA-862F-D90336F590C4}" dt="2020-07-22T23:19:04.414" v="581" actId="1592"/>
        <pc:sldMkLst>
          <pc:docMk/>
          <pc:sldMk cId="227967936" sldId="821"/>
        </pc:sldMkLst>
      </pc:sldChg>
      <pc:sldChg chg="addSp delSp modSp mod modNotesTx">
        <pc:chgData name="Leonardo Rafael Correia e Sá" userId="255f8293-28d1-4092-84ee-680c7e6849ff" providerId="ADAL" clId="{2CBF3C48-E36D-40AA-862F-D90336F590C4}" dt="2020-07-22T21:52:16.846" v="560" actId="14100"/>
        <pc:sldMkLst>
          <pc:docMk/>
          <pc:sldMk cId="2875129199" sldId="822"/>
        </pc:sldMkLst>
        <pc:graphicFrameChg chg="add mod modGraphic">
          <ac:chgData name="Leonardo Rafael Correia e Sá" userId="255f8293-28d1-4092-84ee-680c7e6849ff" providerId="ADAL" clId="{2CBF3C48-E36D-40AA-862F-D90336F590C4}" dt="2020-07-22T21:52:16.846" v="560" actId="14100"/>
          <ac:graphicFrameMkLst>
            <pc:docMk/>
            <pc:sldMk cId="2875129199" sldId="822"/>
            <ac:graphicFrameMk id="5" creationId="{60FD622D-CA1E-4C6A-A3C1-3F45DA982574}"/>
          </ac:graphicFrameMkLst>
        </pc:graphicFrameChg>
        <pc:picChg chg="add del">
          <ac:chgData name="Leonardo Rafael Correia e Sá" userId="255f8293-28d1-4092-84ee-680c7e6849ff" providerId="ADAL" clId="{2CBF3C48-E36D-40AA-862F-D90336F590C4}" dt="2020-07-22T21:45:21.657" v="438"/>
          <ac:picMkLst>
            <pc:docMk/>
            <pc:sldMk cId="2875129199" sldId="822"/>
            <ac:picMk id="4" creationId="{6DFB121C-6BAB-4C9A-B299-2D7A0BD64C42}"/>
          </ac:picMkLst>
        </pc:picChg>
      </pc:sldChg>
      <pc:sldChg chg="modNotesTx">
        <pc:chgData name="Leonardo Rafael Correia e Sá" userId="255f8293-28d1-4092-84ee-680c7e6849ff" providerId="ADAL" clId="{2CBF3C48-E36D-40AA-862F-D90336F590C4}" dt="2020-07-21T22:47:51.296" v="107" actId="20577"/>
        <pc:sldMkLst>
          <pc:docMk/>
          <pc:sldMk cId="2525518530" sldId="823"/>
        </pc:sldMkLst>
      </pc:sldChg>
    </pc:docChg>
  </pc:docChgLst>
  <pc:docChgLst>
    <pc:chgData name="Luís André Magalhães de Barros" userId="S::id8071@uminho.pt::668e29db-ffb7-404e-a46c-c9fce2aa8602" providerId="AD" clId="Web-{53A08316-2789-47FD-AE6B-DFFA5837822F}"/>
    <pc:docChg chg="modSld">
      <pc:chgData name="Luís André Magalhães de Barros" userId="S::id8071@uminho.pt::668e29db-ffb7-404e-a46c-c9fce2aa8602" providerId="AD" clId="Web-{53A08316-2789-47FD-AE6B-DFFA5837822F}" dt="2020-07-22T08:48:48.818" v="397" actId="20577"/>
      <pc:docMkLst>
        <pc:docMk/>
      </pc:docMkLst>
      <pc:sldChg chg="modSp">
        <pc:chgData name="Luís André Magalhães de Barros" userId="S::id8071@uminho.pt::668e29db-ffb7-404e-a46c-c9fce2aa8602" providerId="AD" clId="Web-{53A08316-2789-47FD-AE6B-DFFA5837822F}" dt="2020-07-22T08:47:39.083" v="361" actId="20577"/>
        <pc:sldMkLst>
          <pc:docMk/>
          <pc:sldMk cId="2817004306" sldId="729"/>
        </pc:sldMkLst>
        <pc:spChg chg="mod">
          <ac:chgData name="Luís André Magalhães de Barros" userId="S::id8071@uminho.pt::668e29db-ffb7-404e-a46c-c9fce2aa8602" providerId="AD" clId="Web-{53A08316-2789-47FD-AE6B-DFFA5837822F}" dt="2020-07-22T08:47:39.083" v="361" actId="20577"/>
          <ac:spMkLst>
            <pc:docMk/>
            <pc:sldMk cId="2817004306" sldId="729"/>
            <ac:spMk id="6" creationId="{00000000-0000-0000-0000-000000000000}"/>
          </ac:spMkLst>
        </pc:spChg>
      </pc:sldChg>
      <pc:sldChg chg="addSp modSp addCm">
        <pc:chgData name="Luís André Magalhães de Barros" userId="S::id8071@uminho.pt::668e29db-ffb7-404e-a46c-c9fce2aa8602" providerId="AD" clId="Web-{53A08316-2789-47FD-AE6B-DFFA5837822F}" dt="2020-07-22T08:36:10.448" v="87"/>
        <pc:sldMkLst>
          <pc:docMk/>
          <pc:sldMk cId="3787157369" sldId="775"/>
        </pc:sldMkLst>
        <pc:spChg chg="add mod">
          <ac:chgData name="Luís André Magalhães de Barros" userId="S::id8071@uminho.pt::668e29db-ffb7-404e-a46c-c9fce2aa8602" providerId="AD" clId="Web-{53A08316-2789-47FD-AE6B-DFFA5837822F}" dt="2020-07-22T08:34:43.307" v="86" actId="14100"/>
          <ac:spMkLst>
            <pc:docMk/>
            <pc:sldMk cId="3787157369" sldId="775"/>
            <ac:spMk id="7" creationId="{91CA3773-5823-4329-A45F-1E71C40A5286}"/>
          </ac:spMkLst>
        </pc:spChg>
        <pc:spChg chg="mod">
          <ac:chgData name="Luís André Magalhães de Barros" userId="S::id8071@uminho.pt::668e29db-ffb7-404e-a46c-c9fce2aa8602" providerId="AD" clId="Web-{53A08316-2789-47FD-AE6B-DFFA5837822F}" dt="2020-07-22T08:33:40.525" v="0" actId="14100"/>
          <ac:spMkLst>
            <pc:docMk/>
            <pc:sldMk cId="3787157369" sldId="775"/>
            <ac:spMk id="18" creationId="{01C1EEA0-799A-416D-AD37-F5F60140B671}"/>
          </ac:spMkLst>
        </pc:spChg>
        <pc:spChg chg="mod">
          <ac:chgData name="Luís André Magalhães de Barros" userId="S::id8071@uminho.pt::668e29db-ffb7-404e-a46c-c9fce2aa8602" providerId="AD" clId="Web-{53A08316-2789-47FD-AE6B-DFFA5837822F}" dt="2020-07-22T08:33:48.337" v="1" actId="14100"/>
          <ac:spMkLst>
            <pc:docMk/>
            <pc:sldMk cId="3787157369" sldId="775"/>
            <ac:spMk id="19" creationId="{9F949E92-0891-4AA1-A64D-AEEA4B958887}"/>
          </ac:spMkLst>
        </pc:spChg>
      </pc:sldChg>
      <pc:sldChg chg="modSp">
        <pc:chgData name="Luís André Magalhães de Barros" userId="S::id8071@uminho.pt::668e29db-ffb7-404e-a46c-c9fce2aa8602" providerId="AD" clId="Web-{53A08316-2789-47FD-AE6B-DFFA5837822F}" dt="2020-07-22T08:39:44.576" v="106" actId="14100"/>
        <pc:sldMkLst>
          <pc:docMk/>
          <pc:sldMk cId="3143755138" sldId="792"/>
        </pc:sldMkLst>
        <pc:spChg chg="mod">
          <ac:chgData name="Luís André Magalhães de Barros" userId="S::id8071@uminho.pt::668e29db-ffb7-404e-a46c-c9fce2aa8602" providerId="AD" clId="Web-{53A08316-2789-47FD-AE6B-DFFA5837822F}" dt="2020-07-22T08:39:44.576" v="106" actId="14100"/>
          <ac:spMkLst>
            <pc:docMk/>
            <pc:sldMk cId="3143755138" sldId="792"/>
            <ac:spMk id="5" creationId="{002FECFA-C846-4D93-B5C3-FE333123B1F0}"/>
          </ac:spMkLst>
        </pc:spChg>
      </pc:sldChg>
      <pc:sldChg chg="modSp addCm">
        <pc:chgData name="Luís André Magalhães de Barros" userId="S::id8071@uminho.pt::668e29db-ffb7-404e-a46c-c9fce2aa8602" providerId="AD" clId="Web-{53A08316-2789-47FD-AE6B-DFFA5837822F}" dt="2020-07-22T08:39:20.014" v="105"/>
        <pc:sldMkLst>
          <pc:docMk/>
          <pc:sldMk cId="3939151432" sldId="798"/>
        </pc:sldMkLst>
        <pc:graphicFrameChg chg="mod modGraphic">
          <ac:chgData name="Luís André Magalhães de Barros" userId="S::id8071@uminho.pt::668e29db-ffb7-404e-a46c-c9fce2aa8602" providerId="AD" clId="Web-{53A08316-2789-47FD-AE6B-DFFA5837822F}" dt="2020-07-22T08:38:55.123" v="104"/>
          <ac:graphicFrameMkLst>
            <pc:docMk/>
            <pc:sldMk cId="3939151432" sldId="798"/>
            <ac:graphicFrameMk id="4" creationId="{45D38904-E69E-4EF9-9243-900E077FF634}"/>
          </ac:graphicFrameMkLst>
        </pc:graphicFrameChg>
      </pc:sldChg>
      <pc:sldChg chg="modSp">
        <pc:chgData name="Luís André Magalhães de Barros" userId="S::id8071@uminho.pt::668e29db-ffb7-404e-a46c-c9fce2aa8602" providerId="AD" clId="Web-{53A08316-2789-47FD-AE6B-DFFA5837822F}" dt="2020-07-22T08:39:50.467" v="107" actId="14100"/>
        <pc:sldMkLst>
          <pc:docMk/>
          <pc:sldMk cId="2098104696" sldId="800"/>
        </pc:sldMkLst>
        <pc:spChg chg="mod">
          <ac:chgData name="Luís André Magalhães de Barros" userId="S::id8071@uminho.pt::668e29db-ffb7-404e-a46c-c9fce2aa8602" providerId="AD" clId="Web-{53A08316-2789-47FD-AE6B-DFFA5837822F}" dt="2020-07-22T08:39:50.467" v="107" actId="14100"/>
          <ac:spMkLst>
            <pc:docMk/>
            <pc:sldMk cId="2098104696" sldId="800"/>
            <ac:spMk id="6" creationId="{48E6E682-526C-473C-BA4E-C1CA8B581D89}"/>
          </ac:spMkLst>
        </pc:spChg>
      </pc:sldChg>
      <pc:sldChg chg="addCm">
        <pc:chgData name="Luís André Magalhães de Barros" userId="S::id8071@uminho.pt::668e29db-ffb7-404e-a46c-c9fce2aa8602" providerId="AD" clId="Web-{53A08316-2789-47FD-AE6B-DFFA5837822F}" dt="2020-07-22T08:41:14.265" v="108"/>
        <pc:sldMkLst>
          <pc:docMk/>
          <pc:sldMk cId="4018982518" sldId="801"/>
        </pc:sldMkLst>
      </pc:sldChg>
      <pc:sldChg chg="addSp modSp">
        <pc:chgData name="Luís André Magalhães de Barros" userId="S::id8071@uminho.pt::668e29db-ffb7-404e-a46c-c9fce2aa8602" providerId="AD" clId="Web-{53A08316-2789-47FD-AE6B-DFFA5837822F}" dt="2020-07-22T08:43:23.032" v="137" actId="14100"/>
        <pc:sldMkLst>
          <pc:docMk/>
          <pc:sldMk cId="3800633254" sldId="803"/>
        </pc:sldMkLst>
        <pc:spChg chg="add mod">
          <ac:chgData name="Luís André Magalhães de Barros" userId="S::id8071@uminho.pt::668e29db-ffb7-404e-a46c-c9fce2aa8602" providerId="AD" clId="Web-{53A08316-2789-47FD-AE6B-DFFA5837822F}" dt="2020-07-22T08:43:23.032" v="137" actId="14100"/>
          <ac:spMkLst>
            <pc:docMk/>
            <pc:sldMk cId="3800633254" sldId="803"/>
            <ac:spMk id="2" creationId="{A66BA3A0-D537-4D52-AE6F-874CBA485E14}"/>
          </ac:spMkLst>
        </pc:spChg>
      </pc:sldChg>
      <pc:sldChg chg="addSp modSp">
        <pc:chgData name="Luís André Magalhães de Barros" userId="S::id8071@uminho.pt::668e29db-ffb7-404e-a46c-c9fce2aa8602" providerId="AD" clId="Web-{53A08316-2789-47FD-AE6B-DFFA5837822F}" dt="2020-07-22T08:42:24.844" v="113" actId="14100"/>
        <pc:sldMkLst>
          <pc:docMk/>
          <pc:sldMk cId="3675692621" sldId="808"/>
        </pc:sldMkLst>
        <pc:spChg chg="add mod">
          <ac:chgData name="Luís André Magalhães de Barros" userId="S::id8071@uminho.pt::668e29db-ffb7-404e-a46c-c9fce2aa8602" providerId="AD" clId="Web-{53A08316-2789-47FD-AE6B-DFFA5837822F}" dt="2020-07-22T08:42:24.844" v="113" actId="14100"/>
          <ac:spMkLst>
            <pc:docMk/>
            <pc:sldMk cId="3675692621" sldId="808"/>
            <ac:spMk id="2" creationId="{2C2D41AF-667D-480C-8850-BC3AAEA66473}"/>
          </ac:spMkLst>
        </pc:spChg>
        <pc:picChg chg="mod">
          <ac:chgData name="Luís André Magalhães de Barros" userId="S::id8071@uminho.pt::668e29db-ffb7-404e-a46c-c9fce2aa8602" providerId="AD" clId="Web-{53A08316-2789-47FD-AE6B-DFFA5837822F}" dt="2020-07-22T08:42:24.782" v="111" actId="1076"/>
          <ac:picMkLst>
            <pc:docMk/>
            <pc:sldMk cId="3675692621" sldId="808"/>
            <ac:picMk id="4" creationId="{62D25DBE-F3CB-451B-81AA-06BB0D86EBEC}"/>
          </ac:picMkLst>
        </pc:picChg>
      </pc:sldChg>
      <pc:sldChg chg="addSp modSp">
        <pc:chgData name="Luís André Magalhães de Barros" userId="S::id8071@uminho.pt::668e29db-ffb7-404e-a46c-c9fce2aa8602" providerId="AD" clId="Web-{53A08316-2789-47FD-AE6B-DFFA5837822F}" dt="2020-07-22T08:43:32.080" v="138" actId="14100"/>
        <pc:sldMkLst>
          <pc:docMk/>
          <pc:sldMk cId="1136931498" sldId="809"/>
        </pc:sldMkLst>
        <pc:spChg chg="add mod">
          <ac:chgData name="Luís André Magalhães de Barros" userId="S::id8071@uminho.pt::668e29db-ffb7-404e-a46c-c9fce2aa8602" providerId="AD" clId="Web-{53A08316-2789-47FD-AE6B-DFFA5837822F}" dt="2020-07-22T08:43:32.080" v="138" actId="14100"/>
          <ac:spMkLst>
            <pc:docMk/>
            <pc:sldMk cId="1136931498" sldId="809"/>
            <ac:spMk id="2" creationId="{32DA0F13-2CAF-4BB8-A72C-2F84AE33392B}"/>
          </ac:spMkLst>
        </pc:spChg>
        <pc:picChg chg="mod">
          <ac:chgData name="Luís André Magalhães de Barros" userId="S::id8071@uminho.pt::668e29db-ffb7-404e-a46c-c9fce2aa8602" providerId="AD" clId="Web-{53A08316-2789-47FD-AE6B-DFFA5837822F}" dt="2020-07-22T08:42:57.673" v="129" actId="1076"/>
          <ac:picMkLst>
            <pc:docMk/>
            <pc:sldMk cId="1136931498" sldId="809"/>
            <ac:picMk id="4" creationId="{22AF6BD6-6105-4CA8-AEEE-F8A4F107AC00}"/>
          </ac:picMkLst>
        </pc:picChg>
      </pc:sldChg>
      <pc:sldChg chg="addSp modSp">
        <pc:chgData name="Luís André Magalhães de Barros" userId="S::id8071@uminho.pt::668e29db-ffb7-404e-a46c-c9fce2aa8602" providerId="AD" clId="Web-{53A08316-2789-47FD-AE6B-DFFA5837822F}" dt="2020-07-22T08:43:57.252" v="145" actId="20577"/>
        <pc:sldMkLst>
          <pc:docMk/>
          <pc:sldMk cId="1915314759" sldId="810"/>
        </pc:sldMkLst>
        <pc:spChg chg="add mod">
          <ac:chgData name="Luís André Magalhães de Barros" userId="S::id8071@uminho.pt::668e29db-ffb7-404e-a46c-c9fce2aa8602" providerId="AD" clId="Web-{53A08316-2789-47FD-AE6B-DFFA5837822F}" dt="2020-07-22T08:43:57.252" v="145" actId="20577"/>
          <ac:spMkLst>
            <pc:docMk/>
            <pc:sldMk cId="1915314759" sldId="810"/>
            <ac:spMk id="2" creationId="{E2C23F11-AC32-4BBB-9F3D-3588054C2744}"/>
          </ac:spMkLst>
        </pc:spChg>
        <pc:picChg chg="mod">
          <ac:chgData name="Luís André Magalhães de Barros" userId="S::id8071@uminho.pt::668e29db-ffb7-404e-a46c-c9fce2aa8602" providerId="AD" clId="Web-{53A08316-2789-47FD-AE6B-DFFA5837822F}" dt="2020-07-22T08:43:49.220" v="141" actId="1076"/>
          <ac:picMkLst>
            <pc:docMk/>
            <pc:sldMk cId="1915314759" sldId="810"/>
            <ac:picMk id="4" creationId="{A7875801-7C53-4EAA-B34A-6F96A6472286}"/>
          </ac:picMkLst>
        </pc:picChg>
      </pc:sldChg>
      <pc:sldChg chg="addSp modSp">
        <pc:chgData name="Luís André Magalhães de Barros" userId="S::id8071@uminho.pt::668e29db-ffb7-404e-a46c-c9fce2aa8602" providerId="AD" clId="Web-{53A08316-2789-47FD-AE6B-DFFA5837822F}" dt="2020-07-22T08:44:18.674" v="156" actId="20577"/>
        <pc:sldMkLst>
          <pc:docMk/>
          <pc:sldMk cId="2192235014" sldId="811"/>
        </pc:sldMkLst>
        <pc:spChg chg="add mod">
          <ac:chgData name="Luís André Magalhães de Barros" userId="S::id8071@uminho.pt::668e29db-ffb7-404e-a46c-c9fce2aa8602" providerId="AD" clId="Web-{53A08316-2789-47FD-AE6B-DFFA5837822F}" dt="2020-07-22T08:44:18.674" v="156" actId="20577"/>
          <ac:spMkLst>
            <pc:docMk/>
            <pc:sldMk cId="2192235014" sldId="811"/>
            <ac:spMk id="2" creationId="{E9F59319-D766-41A9-A498-50FDDB9007A9}"/>
          </ac:spMkLst>
        </pc:spChg>
        <pc:picChg chg="mod">
          <ac:chgData name="Luís André Magalhães de Barros" userId="S::id8071@uminho.pt::668e29db-ffb7-404e-a46c-c9fce2aa8602" providerId="AD" clId="Web-{53A08316-2789-47FD-AE6B-DFFA5837822F}" dt="2020-07-22T08:44:06.939" v="148" actId="1076"/>
          <ac:picMkLst>
            <pc:docMk/>
            <pc:sldMk cId="2192235014" sldId="811"/>
            <ac:picMk id="4" creationId="{5B45E62F-C51E-419E-BE95-C3B9A9D2FFFE}"/>
          </ac:picMkLst>
        </pc:picChg>
      </pc:sldChg>
      <pc:sldChg chg="addSp modSp">
        <pc:chgData name="Luís André Magalhães de Barros" userId="S::id8071@uminho.pt::668e29db-ffb7-404e-a46c-c9fce2aa8602" providerId="AD" clId="Web-{53A08316-2789-47FD-AE6B-DFFA5837822F}" dt="2020-07-22T08:45:12.800" v="171" actId="1076"/>
        <pc:sldMkLst>
          <pc:docMk/>
          <pc:sldMk cId="3804560814" sldId="812"/>
        </pc:sldMkLst>
        <pc:spChg chg="add mod">
          <ac:chgData name="Luís André Magalhães de Barros" userId="S::id8071@uminho.pt::668e29db-ffb7-404e-a46c-c9fce2aa8602" providerId="AD" clId="Web-{53A08316-2789-47FD-AE6B-DFFA5837822F}" dt="2020-07-22T08:45:10.612" v="170" actId="20577"/>
          <ac:spMkLst>
            <pc:docMk/>
            <pc:sldMk cId="3804560814" sldId="812"/>
            <ac:spMk id="2" creationId="{081927C1-7ED7-40AF-9CE0-049EA2605FE7}"/>
          </ac:spMkLst>
        </pc:spChg>
        <pc:picChg chg="mod">
          <ac:chgData name="Luís André Magalhães de Barros" userId="S::id8071@uminho.pt::668e29db-ffb7-404e-a46c-c9fce2aa8602" providerId="AD" clId="Web-{53A08316-2789-47FD-AE6B-DFFA5837822F}" dt="2020-07-22T08:45:12.800" v="171" actId="1076"/>
          <ac:picMkLst>
            <pc:docMk/>
            <pc:sldMk cId="3804560814" sldId="812"/>
            <ac:picMk id="15" creationId="{22E261FA-F4C8-4F8D-8CF9-20522232D801}"/>
          </ac:picMkLst>
        </pc:picChg>
      </pc:sldChg>
      <pc:sldChg chg="modSp">
        <pc:chgData name="Luís André Magalhães de Barros" userId="S::id8071@uminho.pt::668e29db-ffb7-404e-a46c-c9fce2aa8602" providerId="AD" clId="Web-{53A08316-2789-47FD-AE6B-DFFA5837822F}" dt="2020-07-22T08:48:48.803" v="396" actId="20577"/>
        <pc:sldMkLst>
          <pc:docMk/>
          <pc:sldMk cId="1878249209" sldId="817"/>
        </pc:sldMkLst>
        <pc:spChg chg="mod">
          <ac:chgData name="Luís André Magalhães de Barros" userId="S::id8071@uminho.pt::668e29db-ffb7-404e-a46c-c9fce2aa8602" providerId="AD" clId="Web-{53A08316-2789-47FD-AE6B-DFFA5837822F}" dt="2020-07-22T08:48:48.803" v="396" actId="20577"/>
          <ac:spMkLst>
            <pc:docMk/>
            <pc:sldMk cId="1878249209" sldId="817"/>
            <ac:spMk id="6" creationId="{00000000-0000-0000-0000-000000000000}"/>
          </ac:spMkLst>
        </pc:spChg>
      </pc:sldChg>
      <pc:sldChg chg="addCm modCm">
        <pc:chgData name="Luís André Magalhães de Barros" userId="S::id8071@uminho.pt::668e29db-ffb7-404e-a46c-c9fce2aa8602" providerId="AD" clId="Web-{53A08316-2789-47FD-AE6B-DFFA5837822F}" dt="2020-07-22T08:37:15.168" v="89"/>
        <pc:sldMkLst>
          <pc:docMk/>
          <pc:sldMk cId="416778026" sldId="819"/>
        </pc:sldMkLst>
      </pc:sldChg>
      <pc:sldChg chg="addSp modSp addCm">
        <pc:chgData name="Luís André Magalhães de Barros" userId="S::id8071@uminho.pt::668e29db-ffb7-404e-a46c-c9fce2aa8602" providerId="AD" clId="Web-{53A08316-2789-47FD-AE6B-DFFA5837822F}" dt="2020-07-22T08:45:03.596" v="165"/>
        <pc:sldMkLst>
          <pc:docMk/>
          <pc:sldMk cId="227967936" sldId="821"/>
        </pc:sldMkLst>
        <pc:spChg chg="add mod">
          <ac:chgData name="Luís André Magalhães de Barros" userId="S::id8071@uminho.pt::668e29db-ffb7-404e-a46c-c9fce2aa8602" providerId="AD" clId="Web-{53A08316-2789-47FD-AE6B-DFFA5837822F}" dt="2020-07-22T08:44:49.331" v="164" actId="20577"/>
          <ac:spMkLst>
            <pc:docMk/>
            <pc:sldMk cId="227967936" sldId="821"/>
            <ac:spMk id="2" creationId="{8A7ACBA6-3456-4EF2-978E-A22F014F1FBF}"/>
          </ac:spMkLst>
        </pc:spChg>
        <pc:picChg chg="mod">
          <ac:chgData name="Luís André Magalhães de Barros" userId="S::id8071@uminho.pt::668e29db-ffb7-404e-a46c-c9fce2aa8602" providerId="AD" clId="Web-{53A08316-2789-47FD-AE6B-DFFA5837822F}" dt="2020-07-22T08:44:37.221" v="160" actId="1076"/>
          <ac:picMkLst>
            <pc:docMk/>
            <pc:sldMk cId="227967936" sldId="821"/>
            <ac:picMk id="5" creationId="{2FBB1C3A-2B57-4E1D-828C-61283A41E3B3}"/>
          </ac:picMkLst>
        </pc:picChg>
        <pc:picChg chg="mod">
          <ac:chgData name="Luís André Magalhães de Barros" userId="S::id8071@uminho.pt::668e29db-ffb7-404e-a46c-c9fce2aa8602" providerId="AD" clId="Web-{53A08316-2789-47FD-AE6B-DFFA5837822F}" dt="2020-07-22T08:44:35.987" v="159" actId="1076"/>
          <ac:picMkLst>
            <pc:docMk/>
            <pc:sldMk cId="227967936" sldId="821"/>
            <ac:picMk id="6" creationId="{D15500F4-A628-47EB-87CD-B2D7DA5FE19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17/03/2023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17/03/2023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Cumprimentos iniciais: presidente do júri, arguentes, orientador e plateia</a:t>
            </a:r>
          </a:p>
          <a:p>
            <a:r>
              <a:rPr lang="pt-PT" dirty="0"/>
              <a:t>- Apresentação do tema da dissertação intitulado de: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585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9257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869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0989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lnSpc>
                <a:spcPts val="2000"/>
              </a:lnSpc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Topologia em Ponte completa</a:t>
            </a:r>
          </a:p>
          <a:p>
            <a:pPr marL="171450" indent="-171450" algn="l">
              <a:lnSpc>
                <a:spcPts val="2000"/>
              </a:lnSpc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Permite sintetizar 3 níveis com baixo grau de complexidade</a:t>
            </a:r>
          </a:p>
          <a:p>
            <a:pPr marL="171450" indent="-171450" algn="l">
              <a:lnSpc>
                <a:spcPts val="2000"/>
              </a:lnSpc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Única capaz de </a:t>
            </a:r>
            <a:r>
              <a:rPr lang="pt-P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</a:t>
            </a:r>
            <a:r>
              <a:rPr lang="pt-P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gerar +- </a:t>
            </a:r>
            <a:r>
              <a:rPr lang="pt-P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Vcc</a:t>
            </a:r>
            <a:r>
              <a:rPr lang="pt-P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 único barramento CC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872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Modulação: comparação moduladora com portadoras</a:t>
            </a:r>
          </a:p>
          <a:p>
            <a:pPr marL="171450" indent="-171450">
              <a:buFontTx/>
              <a:buChar char="-"/>
            </a:pPr>
            <a:r>
              <a:rPr lang="pt-PT" dirty="0"/>
              <a:t>SPWM com deslocamento de fase</a:t>
            </a:r>
          </a:p>
          <a:p>
            <a:pPr marL="171450" indent="-171450">
              <a:buFontTx/>
              <a:buChar char="-"/>
            </a:pPr>
            <a:r>
              <a:rPr lang="pt-PT" dirty="0"/>
              <a:t>Potencia igualmente dividida entre os </a:t>
            </a:r>
            <a:r>
              <a:rPr lang="pt-PT" dirty="0" err="1"/>
              <a:t>submódulos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Facilidade de implementação, registos dedicados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7382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Mais utilizadas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Calculo sinal de controlo</a:t>
            </a:r>
          </a:p>
          <a:p>
            <a:pPr marL="171450" indent="-171450">
              <a:buFontTx/>
              <a:buChar char="-"/>
            </a:pPr>
            <a:r>
              <a:rPr lang="pt-PT" dirty="0"/>
              <a:t>PI: calculado a partir do erro entre </a:t>
            </a:r>
            <a:r>
              <a:rPr lang="pt-PT" dirty="0" err="1"/>
              <a:t>ref</a:t>
            </a:r>
            <a:r>
              <a:rPr lang="pt-PT" dirty="0"/>
              <a:t> e saída</a:t>
            </a:r>
          </a:p>
          <a:p>
            <a:pPr marL="171450" indent="-171450">
              <a:buFontTx/>
              <a:buChar char="-"/>
            </a:pPr>
            <a:r>
              <a:rPr lang="pt-PT" dirty="0"/>
              <a:t>Preditivo: calculado a partir do modelo elétrico antecipando o comportamento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3526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356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Master, 3 </a:t>
            </a:r>
            <a:r>
              <a:rPr lang="pt-PT" dirty="0" err="1"/>
              <a:t>submódulos</a:t>
            </a:r>
            <a:r>
              <a:rPr lang="pt-PT" dirty="0"/>
              <a:t> e bobina de acoplamento</a:t>
            </a:r>
          </a:p>
          <a:p>
            <a:pPr marL="171450" indent="-171450">
              <a:buFontTx/>
              <a:buChar char="-"/>
            </a:pPr>
            <a:r>
              <a:rPr lang="pt-PT" dirty="0" err="1"/>
              <a:t>Slave</a:t>
            </a:r>
            <a:r>
              <a:rPr lang="pt-PT" dirty="0"/>
              <a:t>, fonte isolada e inversor ponte completa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3788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Usada topologia de 3 e 2 para validar conceito de modularidade</a:t>
            </a:r>
          </a:p>
          <a:p>
            <a:pPr marL="171450" indent="-171450">
              <a:buFontTx/>
              <a:buChar char="-"/>
            </a:pPr>
            <a:r>
              <a:rPr lang="pt-PT" dirty="0"/>
              <a:t>Alterar </a:t>
            </a:r>
            <a:r>
              <a:rPr lang="pt-PT" dirty="0" err="1"/>
              <a:t>labls</a:t>
            </a:r>
            <a:r>
              <a:rPr lang="pt-PT" dirty="0"/>
              <a:t> e barramentos (125V –&gt; 190V)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340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Alterar os desfasamentos das portadoras (60 -&gt; 90)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621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Breve introdução do tema</a:t>
            </a:r>
          </a:p>
          <a:p>
            <a:pPr marL="171450" indent="-171450">
              <a:buFontTx/>
              <a:buChar char="-"/>
            </a:pPr>
            <a:r>
              <a:rPr lang="pt-PT" dirty="0"/>
              <a:t>De seguida aa Apresentação dos diferentes constituintes dos MMCC</a:t>
            </a:r>
          </a:p>
          <a:p>
            <a:pPr marL="171450" indent="-171450">
              <a:buFontTx/>
              <a:buChar char="-"/>
            </a:pPr>
            <a:r>
              <a:rPr lang="pt-PT" dirty="0"/>
              <a:t>Depois são mostradas as Simulações computacionais da topologia usada</a:t>
            </a:r>
          </a:p>
          <a:p>
            <a:pPr marL="171450" indent="-171450">
              <a:buFontTx/>
              <a:buChar char="-"/>
            </a:pPr>
            <a:r>
              <a:rPr lang="pt-PT" dirty="0"/>
              <a:t>As </a:t>
            </a:r>
            <a:r>
              <a:rPr lang="pt-PT" dirty="0" err="1"/>
              <a:t>PCBs</a:t>
            </a:r>
            <a:r>
              <a:rPr lang="pt-PT" dirty="0"/>
              <a:t> desenvolvidas para o protótipo laboratorial</a:t>
            </a:r>
          </a:p>
          <a:p>
            <a:pPr marL="171450" indent="-171450">
              <a:buFontTx/>
              <a:buChar char="-"/>
            </a:pPr>
            <a:r>
              <a:rPr lang="pt-PT" dirty="0"/>
              <a:t>E os Resultados experimentais desse protótipo</a:t>
            </a:r>
          </a:p>
          <a:p>
            <a:pPr marL="171450" indent="-171450">
              <a:buFontTx/>
              <a:buChar char="-"/>
            </a:pPr>
            <a:r>
              <a:rPr lang="pt-PT" dirty="0"/>
              <a:t>Conclusões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470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Sinal sincronizado com a tensão da rede (fase e frequência)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7800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Resultados para duas topologias, 4A de pico, controlo PI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Ambos os casos a corrente segue a referência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 com maior numero de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submódulos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(0,57% -&gt; 1,26%)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6608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Mesmos resultados mas a ver as tensões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níveis e 5 níveis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357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Potencia igualmente dividida em ambos os casos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0420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Comportamento dinâmico do sistema para variação de corrente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Comprova-se o correto funcionamento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3037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Comportamento dinâmico do sistema para variação de corrente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Comprova-se o correto funcionamento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0157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3434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Vista de cima para ver os constituintes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337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Demonstrar as </a:t>
            </a:r>
            <a:r>
              <a:rPr lang="pt-PT" dirty="0" err="1"/>
              <a:t>PCBs</a:t>
            </a:r>
            <a:r>
              <a:rPr lang="pt-PT" dirty="0"/>
              <a:t> desenvolvidas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Potencia - Placa dos inversores</a:t>
            </a:r>
          </a:p>
          <a:p>
            <a:pPr marL="171450" indent="-171450">
              <a:buFontTx/>
              <a:buChar char="-"/>
            </a:pPr>
            <a:r>
              <a:rPr lang="pt-PT" dirty="0"/>
              <a:t>Desenvolvidas para serem modulares e adaptáveis para projetos futuros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783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Controlo – placa de driver</a:t>
            </a:r>
          </a:p>
          <a:p>
            <a:pPr marL="171450" indent="-171450">
              <a:buFontTx/>
              <a:buChar char="-"/>
            </a:pPr>
            <a:r>
              <a:rPr lang="pt-PT" dirty="0"/>
              <a:t>Acoplada verticalmente na placa anterior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909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*Passar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0695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Placa de conexão dos microcontroladores</a:t>
            </a:r>
          </a:p>
          <a:p>
            <a:pPr marL="171450" indent="-171450">
              <a:buFontTx/>
              <a:buChar char="-"/>
            </a:pPr>
            <a:r>
              <a:rPr lang="pt-PT" dirty="0"/>
              <a:t>Integrar </a:t>
            </a:r>
            <a:r>
              <a:rPr lang="pt-PT" dirty="0" err="1"/>
              <a:t>Cond.Sinal</a:t>
            </a:r>
            <a:r>
              <a:rPr lang="pt-PT" dirty="0"/>
              <a:t>, </a:t>
            </a:r>
            <a:r>
              <a:rPr lang="pt-PT" dirty="0" err="1"/>
              <a:t>Det.Erros</a:t>
            </a:r>
            <a:r>
              <a:rPr lang="pt-PT" dirty="0"/>
              <a:t>, </a:t>
            </a:r>
            <a:r>
              <a:rPr lang="pt-PT" dirty="0" err="1"/>
              <a:t>Coms</a:t>
            </a:r>
            <a:r>
              <a:rPr lang="pt-PT" dirty="0"/>
              <a:t>, </a:t>
            </a:r>
            <a:r>
              <a:rPr lang="pt-PT" dirty="0" err="1"/>
              <a:t>Circ.Comando</a:t>
            </a:r>
            <a:r>
              <a:rPr lang="pt-PT" dirty="0"/>
              <a:t>, </a:t>
            </a:r>
            <a:r>
              <a:rPr lang="pt-PT" dirty="0" err="1"/>
              <a:t>Conecotres</a:t>
            </a:r>
            <a:r>
              <a:rPr lang="pt-PT" dirty="0"/>
              <a:t> para interface com o sistema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8087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Desenvolver uma placa para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responder a todos os requisitos do microcontrolador, para ambos os casos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9374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9698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Resultados experimentais do protótipo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 de sincronização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Regime permanente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sincornizado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5045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Exemplo das tramas da topologia em barramento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Não </a:t>
            </a:r>
            <a:r>
              <a:rPr lang="pt-PT" dirty="0" err="1"/>
              <a:t>exitem</a:t>
            </a:r>
            <a:r>
              <a:rPr lang="pt-PT" dirty="0"/>
              <a:t> atraso na transmissão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Tempo de leitura do microcontrolador (240ns)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109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Exemplo das tramas da topologia em anel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Trama para identificar o numero de </a:t>
            </a:r>
            <a:r>
              <a:rPr lang="pt-PT" dirty="0" err="1"/>
              <a:t>submódulos</a:t>
            </a:r>
            <a:endParaRPr lang="pt-PT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Vazia e preenchida à medida que é lida e enviada pelos </a:t>
            </a:r>
            <a:r>
              <a:rPr lang="pt-PT" dirty="0" err="1"/>
              <a:t>submódulos</a:t>
            </a:r>
            <a:endParaRPr lang="pt-PT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Sinal medido à entrada de cada </a:t>
            </a:r>
            <a:r>
              <a:rPr lang="pt-PT" dirty="0" err="1"/>
              <a:t>submódulo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815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Trama para indicar o desfasamento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Envia o desfasamento por </a:t>
            </a:r>
            <a:r>
              <a:rPr lang="pt-PT" dirty="0" err="1"/>
              <a:t>submódulo</a:t>
            </a:r>
            <a:endParaRPr lang="pt-PT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Dentro do </a:t>
            </a:r>
            <a:r>
              <a:rPr lang="pt-PT" dirty="0" err="1"/>
              <a:t>submódulo</a:t>
            </a:r>
            <a:r>
              <a:rPr lang="pt-PT" dirty="0"/>
              <a:t> é calculado o respetivo desfasamento do braço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6313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Resultados apenas para controlo Preditivo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Para 1 A e 4 A atinge a amplitude desejada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Níveis de tensão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9015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Resultados dos transitórios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Ambos os casos observa-se o comportamento desejado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Corrente converge rapidamente para o valor de referencia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440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Comparação das potencias nos </a:t>
            </a:r>
            <a:r>
              <a:rPr lang="pt-PT" dirty="0" err="1"/>
              <a:t>submódulos</a:t>
            </a:r>
            <a:endParaRPr lang="pt-PT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Igualmente dividida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4777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Modularidade, sendo possível aumentar a tensão de operação adicionando </a:t>
            </a:r>
            <a:r>
              <a:rPr lang="pt-PT" dirty="0" err="1"/>
              <a:t>submódulos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Capacidade de operar em casos de falha, através da criação de estados de funcionamentos redundantes que tornam o sistema mais robusto;</a:t>
            </a:r>
          </a:p>
          <a:p>
            <a:pPr marL="171450" indent="-171450">
              <a:buFontTx/>
              <a:buChar char="-"/>
            </a:pPr>
            <a:r>
              <a:rPr lang="pt-PT" dirty="0"/>
              <a:t>Melhora do conteúdo harmônico. Quanto maior o número de </a:t>
            </a:r>
            <a:r>
              <a:rPr lang="pt-PT" dirty="0" err="1"/>
              <a:t>submódulos</a:t>
            </a:r>
            <a:r>
              <a:rPr lang="pt-PT" dirty="0"/>
              <a:t>, melhor é a qualidade da onda de saída.</a:t>
            </a:r>
          </a:p>
          <a:p>
            <a:pPr marL="0" indent="0">
              <a:buFontTx/>
              <a:buNone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Agravada pela l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imitação dos periféricos disponíveis nos microcontroladores </a:t>
            </a:r>
          </a:p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0993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8210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Ressaltar que todos os objetivos propostos foram compridos.</a:t>
            </a:r>
          </a:p>
          <a:p>
            <a:pPr marL="0" indent="0">
              <a:buFontTx/>
              <a:buNone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 injetada na rede</a:t>
            </a:r>
          </a:p>
          <a:p>
            <a:pPr marL="0" indent="0">
              <a:buFontTx/>
              <a:buNone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Dificuldades devido à escassez de material de apoio para estes tópicos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Realçar ainda todo o desenvolvimento de hardware e software, que representou uma parte muito substancial do trabalho e foi onde adquiri mais valências e conhecimento.</a:t>
            </a:r>
          </a:p>
          <a:p>
            <a:pPr marL="0" indent="0">
              <a:buFontTx/>
              <a:buNone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53867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Tanto no </a:t>
            </a:r>
            <a:r>
              <a:rPr lang="pt-PT" dirty="0" err="1"/>
              <a:t>submódulo</a:t>
            </a:r>
            <a:r>
              <a:rPr lang="pt-PT" dirty="0"/>
              <a:t> como aumentando o número</a:t>
            </a:r>
          </a:p>
          <a:p>
            <a:pPr marL="171450" indent="-171450">
              <a:buFontTx/>
              <a:buChar char="-"/>
            </a:pPr>
            <a:r>
              <a:rPr lang="pt-PT" dirty="0"/>
              <a:t>Substituir no desenho da PCB do inversor</a:t>
            </a:r>
          </a:p>
          <a:p>
            <a:pPr marL="171450" indent="-171450">
              <a:buFontTx/>
              <a:buChar char="-"/>
            </a:pPr>
            <a:r>
              <a:rPr lang="pt-PT" dirty="0"/>
              <a:t>Neste momento apenas no inicio do funcionamento são detetados os </a:t>
            </a:r>
            <a:r>
              <a:rPr lang="pt-PT" dirty="0" err="1"/>
              <a:t>submódulos</a:t>
            </a:r>
            <a:r>
              <a:rPr lang="pt-PT" dirty="0"/>
              <a:t> e configurado o sistema. Se há um erro ou trocada a topologia é necessário fazer um </a:t>
            </a:r>
            <a:r>
              <a:rPr lang="pt-PT" dirty="0" err="1"/>
              <a:t>reset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Estudar a possibilidade de usar apenas uma comunicação</a:t>
            </a:r>
          </a:p>
          <a:p>
            <a:pPr marL="171450" indent="-171450">
              <a:buFontTx/>
              <a:buChar char="-"/>
            </a:pPr>
            <a:r>
              <a:rPr lang="pt-PT" dirty="0"/>
              <a:t>Exemplo os </a:t>
            </a:r>
            <a:r>
              <a:rPr lang="pt-PT" dirty="0" err="1"/>
              <a:t>SiC</a:t>
            </a:r>
            <a:r>
              <a:rPr lang="pt-PT" dirty="0"/>
              <a:t> MOSFET com o encapsulamento de 4 pinos que permitem reduzir as resistências e as perdas de comutação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9241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757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Agravada pela l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imitação dos periféricos disponíveis nos microcontroladores </a:t>
            </a:r>
          </a:p>
          <a:p>
            <a:pPr marL="171450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Microcontroladores não tem a quantidade de periféricos disponíveis para atender a todos os requisitos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045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solução descentralizar o controlo</a:t>
            </a:r>
          </a:p>
          <a:p>
            <a:pPr marL="171450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submódulo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Microcontrolador dedicado (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Gestão do sistema (master)</a:t>
            </a:r>
          </a:p>
          <a:p>
            <a:pPr marL="171450" indent="-171450">
              <a:buFontTx/>
              <a:buChar char="-"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0451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915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Estrela: muito confiável mas não viável para um grande número de </a:t>
            </a:r>
            <a:r>
              <a:rPr lang="pt-PT" dirty="0" err="1"/>
              <a:t>submódulos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Exigir ao Master um grande numero de periféricos</a:t>
            </a:r>
          </a:p>
          <a:p>
            <a:pPr marL="171450" indent="-171450">
              <a:buFontTx/>
              <a:buChar char="-"/>
            </a:pP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Topologias que melhor se enquadram</a:t>
            </a:r>
          </a:p>
          <a:p>
            <a:pPr marL="171450" indent="-171450">
              <a:buFontTx/>
              <a:buChar char="-"/>
            </a:pPr>
            <a:r>
              <a:rPr lang="pt-PT" dirty="0"/>
              <a:t>Barramento: comunicação simultânea sem atrasos</a:t>
            </a:r>
          </a:p>
          <a:p>
            <a:pPr marL="171450" indent="-171450">
              <a:buFontTx/>
              <a:buChar char="-"/>
            </a:pPr>
            <a:r>
              <a:rPr lang="pt-PT" dirty="0"/>
              <a:t>Anel: identificar os </a:t>
            </a:r>
            <a:r>
              <a:rPr lang="pt-PT" dirty="0" err="1"/>
              <a:t>submódulos</a:t>
            </a:r>
            <a:r>
              <a:rPr lang="pt-PT" dirty="0"/>
              <a:t> e anomalias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945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954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8054974" y="9112"/>
            <a:ext cx="1080035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5519" y="1791975"/>
            <a:ext cx="21496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700" b="1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17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05399" y="2033950"/>
            <a:ext cx="401391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700" b="1">
                <a:solidFill>
                  <a:srgbClr val="7F7F7F"/>
                </a:solidFill>
                <a:latin typeface="Trebuchet MS" pitchFamily="34" charset="0"/>
              </a:rPr>
              <a:t>Departamento de Electrónica Industrial</a:t>
            </a:r>
            <a:endParaRPr lang="pt-PT" sz="170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3" y="560692"/>
            <a:ext cx="24860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815" y="547044"/>
            <a:ext cx="4164013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48" y="4930991"/>
            <a:ext cx="4140968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8209153" y="6538118"/>
            <a:ext cx="85463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53"/>
          <a:stretch/>
        </p:blipFill>
        <p:spPr>
          <a:xfrm>
            <a:off x="7281168" y="560692"/>
            <a:ext cx="1440000" cy="104945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1" t="70462"/>
          <a:stretch/>
        </p:blipFill>
        <p:spPr>
          <a:xfrm>
            <a:off x="7248496" y="1632502"/>
            <a:ext cx="1440000" cy="170045"/>
          </a:xfrm>
          <a:prstGeom prst="rect">
            <a:avLst/>
          </a:prstGeom>
        </p:spPr>
      </p:pic>
      <p:sp>
        <p:nvSpPr>
          <p:cNvPr id="16" name="Rectangle 6"/>
          <p:cNvSpPr>
            <a:spLocks noChangeArrowheads="1"/>
          </p:cNvSpPr>
          <p:nvPr userDrawn="1"/>
        </p:nvSpPr>
        <p:spPr bwMode="auto">
          <a:xfrm>
            <a:off x="3005398" y="2291789"/>
            <a:ext cx="407323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600" b="1">
                <a:solidFill>
                  <a:srgbClr val="006D91"/>
                </a:solidFill>
                <a:latin typeface="Trebuchet MS" pitchFamily="34" charset="0"/>
              </a:rPr>
              <a:t>Grupo de Eletrónica de Potência e Energia</a:t>
            </a:r>
            <a:endParaRPr lang="pt-PT" sz="1600">
              <a:solidFill>
                <a:srgbClr val="006D9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714" y="2213108"/>
            <a:ext cx="1403726" cy="29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ângulo 7"/>
          <p:cNvSpPr/>
          <p:nvPr userDrawn="1"/>
        </p:nvSpPr>
        <p:spPr>
          <a:xfrm>
            <a:off x="71217" y="32751"/>
            <a:ext cx="906379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207293"/>
            <a:ext cx="8363272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8209153" y="6538118"/>
            <a:ext cx="85463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7158" y="459256"/>
            <a:ext cx="7606545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58" y="1196752"/>
            <a:ext cx="4070826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8" y="1207293"/>
            <a:ext cx="4104456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8209153" y="6538118"/>
            <a:ext cx="85463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7158" y="459256"/>
            <a:ext cx="7606545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011792"/>
            <a:ext cx="8363272" cy="5441544"/>
          </a:xfrm>
        </p:spPr>
        <p:txBody>
          <a:bodyPr/>
          <a:lstStyle>
            <a:lvl1pPr>
              <a:defRPr>
                <a:solidFill>
                  <a:srgbClr val="006D91"/>
                </a:solidFill>
              </a:defRPr>
            </a:lvl1pPr>
            <a:lvl2pPr>
              <a:defRPr>
                <a:solidFill>
                  <a:srgbClr val="006D91"/>
                </a:solidFill>
              </a:defRPr>
            </a:lvl2pPr>
            <a:lvl3pPr>
              <a:defRPr>
                <a:solidFill>
                  <a:srgbClr val="006D91"/>
                </a:solidFill>
              </a:defRPr>
            </a:lvl3pPr>
            <a:lvl4pPr>
              <a:defRPr>
                <a:solidFill>
                  <a:srgbClr val="006D91"/>
                </a:solidFill>
              </a:defRPr>
            </a:lvl4pPr>
            <a:lvl5pPr>
              <a:defRPr>
                <a:solidFill>
                  <a:srgbClr val="006D9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57158" y="459256"/>
            <a:ext cx="7606545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8209153" y="6538118"/>
            <a:ext cx="85463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158" y="459256"/>
            <a:ext cx="7606545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158" y="1207292"/>
            <a:ext cx="8535322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32" y="0"/>
            <a:ext cx="1072368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8" y="87490"/>
            <a:ext cx="1414063" cy="29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  <p:sldLayoutId id="2147483654" r:id="rId4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2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EE41177-1C4B-66D5-38E9-101BD8B4E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80" y="2748928"/>
            <a:ext cx="839764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pt-PT" sz="1400" b="1" dirty="0">
                <a:solidFill>
                  <a:srgbClr val="98BD3B"/>
                </a:solidFill>
                <a:latin typeface="Trebuchet MS" pitchFamily="34" charset="0"/>
              </a:rPr>
              <a:t>Dissertação de Mestrado</a:t>
            </a:r>
          </a:p>
          <a:p>
            <a:pPr marR="0" algn="ctr">
              <a:spcBef>
                <a:spcPts val="0"/>
              </a:spcBef>
            </a:pPr>
            <a:r>
              <a:rPr lang="pt-PT" sz="800" b="1" dirty="0">
                <a:solidFill>
                  <a:schemeClr val="bg1"/>
                </a:solidFill>
                <a:latin typeface="Trebuchet MS" pitchFamily="34" charset="0"/>
              </a:rPr>
              <a:t>a</a:t>
            </a:r>
          </a:p>
          <a:p>
            <a:pPr marR="0" algn="ctr">
              <a:spcBef>
                <a:spcPts val="0"/>
              </a:spcBef>
            </a:pPr>
            <a:r>
              <a:rPr lang="pt-PT" sz="2400" b="1" dirty="0">
                <a:solidFill>
                  <a:srgbClr val="006D91"/>
                </a:solidFill>
                <a:latin typeface="Trebuchet MS" pitchFamily="34" charset="0"/>
              </a:rPr>
              <a:t>Desenvolvimento de um Sistema de Controlo Modular Descentralizado para Conversores de Eletrónica de Potência em Cascata</a:t>
            </a:r>
          </a:p>
          <a:p>
            <a:pPr marR="0" algn="ctr">
              <a:spcBef>
                <a:spcPts val="0"/>
              </a:spcBef>
            </a:pPr>
            <a:r>
              <a:rPr lang="pt-PT" sz="800" b="1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br>
              <a:rPr lang="pt-PT" sz="1400" b="1" dirty="0">
                <a:solidFill>
                  <a:srgbClr val="98BD3B"/>
                </a:solidFill>
                <a:latin typeface="Trebuchet MS" pitchFamily="34" charset="0"/>
              </a:rPr>
            </a:br>
            <a:r>
              <a:rPr lang="pt-PT" sz="1400" b="1" dirty="0">
                <a:solidFill>
                  <a:srgbClr val="98BD3B"/>
                </a:solidFill>
                <a:latin typeface="Trebuchet MS" pitchFamily="34" charset="0"/>
              </a:rPr>
              <a:t>Ricardo André Rodrigues Coelho</a:t>
            </a:r>
          </a:p>
          <a:p>
            <a:pPr marR="0" algn="ctr">
              <a:spcBef>
                <a:spcPts val="0"/>
              </a:spcBef>
            </a:pPr>
            <a:r>
              <a:rPr lang="pt-PT" sz="1400" b="1" dirty="0">
                <a:solidFill>
                  <a:srgbClr val="98BD3B"/>
                </a:solidFill>
                <a:latin typeface="Trebuchet MS" pitchFamily="34" charset="0"/>
              </a:rPr>
              <a:t>a81170@alunos.uminho.pt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B90273-B906-9FD4-4B7D-A7B3C41E2622}"/>
              </a:ext>
            </a:extLst>
          </p:cNvPr>
          <p:cNvSpPr txBox="1"/>
          <p:nvPr/>
        </p:nvSpPr>
        <p:spPr>
          <a:xfrm>
            <a:off x="6777319" y="5526142"/>
            <a:ext cx="2237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solidFill>
                  <a:srgbClr val="98BD3B"/>
                </a:solidFill>
                <a:latin typeface="Trebuchet MS" pitchFamily="34" charset="0"/>
              </a:rPr>
              <a:t>Universidade do Minho</a:t>
            </a:r>
          </a:p>
          <a:p>
            <a:r>
              <a:rPr lang="pt-PT" sz="1200" b="1" dirty="0">
                <a:solidFill>
                  <a:srgbClr val="98BD3B"/>
                </a:solidFill>
                <a:latin typeface="Trebuchet MS" pitchFamily="34" charset="0"/>
              </a:rPr>
              <a:t>Campus de Azurém, Guimarães</a:t>
            </a:r>
          </a:p>
          <a:p>
            <a:r>
              <a:rPr lang="pt-PT" sz="1200" b="1" dirty="0">
                <a:solidFill>
                  <a:srgbClr val="98BD3B"/>
                </a:solidFill>
                <a:latin typeface="Trebuchet MS" pitchFamily="34" charset="0"/>
              </a:rPr>
              <a:t>17 de março de 2023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D619159-0A72-E0A8-406B-A05D20E3BCB9}"/>
              </a:ext>
            </a:extLst>
          </p:cNvPr>
          <p:cNvSpPr txBox="1"/>
          <p:nvPr/>
        </p:nvSpPr>
        <p:spPr>
          <a:xfrm>
            <a:off x="129092" y="5618476"/>
            <a:ext cx="2237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solidFill>
                  <a:srgbClr val="98BD3B"/>
                </a:solidFill>
                <a:latin typeface="Trebuchet MS" pitchFamily="34" charset="0"/>
              </a:rPr>
              <a:t>Trabalho realizado sob orientação do:</a:t>
            </a:r>
          </a:p>
          <a:p>
            <a:r>
              <a:rPr lang="pt-PT" sz="1200" b="1" dirty="0">
                <a:solidFill>
                  <a:srgbClr val="98BD3B"/>
                </a:solidFill>
                <a:latin typeface="Trebuchet MS" pitchFamily="34" charset="0"/>
              </a:rPr>
              <a:t>Prof. Doutor Gabriel Pinto</a:t>
            </a:r>
          </a:p>
        </p:txBody>
      </p:sp>
    </p:spTree>
    <p:extLst>
      <p:ext uri="{BB962C8B-B14F-4D97-AF65-F5344CB8AC3E}">
        <p14:creationId xmlns:p14="http://schemas.microsoft.com/office/powerpoint/2010/main" val="105121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E64C7D9-6283-41EE-ABDB-15017B4E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Topologias de </a:t>
            </a:r>
            <a:r>
              <a:rPr lang="pt-PT" dirty="0" err="1"/>
              <a:t>Submódulos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5479BC-C4E1-FDC0-4452-D3C03E0A04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7"/>
          <a:stretch/>
        </p:blipFill>
        <p:spPr bwMode="auto">
          <a:xfrm>
            <a:off x="2094388" y="1988447"/>
            <a:ext cx="4955222" cy="28811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50ADC7F1-797E-2B50-F57D-FDCD759DF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440492"/>
              </p:ext>
            </p:extLst>
          </p:nvPr>
        </p:nvGraphicFramePr>
        <p:xfrm>
          <a:off x="1850012" y="5305845"/>
          <a:ext cx="5443974" cy="1154750"/>
        </p:xfrm>
        <a:graphic>
          <a:graphicData uri="http://schemas.openxmlformats.org/drawingml/2006/table">
            <a:tbl>
              <a:tblPr firstRow="1" firstCol="1" bandRow="1"/>
              <a:tblGrid>
                <a:gridCol w="907329">
                  <a:extLst>
                    <a:ext uri="{9D8B030D-6E8A-4147-A177-3AD203B41FA5}">
                      <a16:colId xmlns:a16="http://schemas.microsoft.com/office/drawing/2014/main" val="3842630168"/>
                    </a:ext>
                  </a:extLst>
                </a:gridCol>
                <a:gridCol w="907329">
                  <a:extLst>
                    <a:ext uri="{9D8B030D-6E8A-4147-A177-3AD203B41FA5}">
                      <a16:colId xmlns:a16="http://schemas.microsoft.com/office/drawing/2014/main" val="1018698488"/>
                    </a:ext>
                  </a:extLst>
                </a:gridCol>
                <a:gridCol w="907329">
                  <a:extLst>
                    <a:ext uri="{9D8B030D-6E8A-4147-A177-3AD203B41FA5}">
                      <a16:colId xmlns:a16="http://schemas.microsoft.com/office/drawing/2014/main" val="2762161571"/>
                    </a:ext>
                  </a:extLst>
                </a:gridCol>
                <a:gridCol w="907329">
                  <a:extLst>
                    <a:ext uri="{9D8B030D-6E8A-4147-A177-3AD203B41FA5}">
                      <a16:colId xmlns:a16="http://schemas.microsoft.com/office/drawing/2014/main" val="3985062444"/>
                    </a:ext>
                  </a:extLst>
                </a:gridCol>
                <a:gridCol w="907329">
                  <a:extLst>
                    <a:ext uri="{9D8B030D-6E8A-4147-A177-3AD203B41FA5}">
                      <a16:colId xmlns:a16="http://schemas.microsoft.com/office/drawing/2014/main" val="164719028"/>
                    </a:ext>
                  </a:extLst>
                </a:gridCol>
                <a:gridCol w="907329">
                  <a:extLst>
                    <a:ext uri="{9D8B030D-6E8A-4147-A177-3AD203B41FA5}">
                      <a16:colId xmlns:a16="http://schemas.microsoft.com/office/drawing/2014/main" val="1162442888"/>
                    </a:ext>
                  </a:extLst>
                </a:gridCol>
              </a:tblGrid>
              <a:tr h="15767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Estado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S3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S4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Vsaída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134048"/>
                  </a:ext>
                </a:extLst>
              </a:tr>
              <a:tr h="1557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+Vcc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245401"/>
                  </a:ext>
                </a:extLst>
              </a:tr>
              <a:tr h="1557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774212"/>
                  </a:ext>
                </a:extLst>
              </a:tr>
              <a:tr h="1557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Vcc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566560"/>
                  </a:ext>
                </a:extLst>
              </a:tr>
              <a:tr h="1557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390574"/>
                  </a:ext>
                </a:extLst>
              </a:tr>
            </a:tbl>
          </a:graphicData>
        </a:graphic>
      </p:graphicFrame>
      <p:sp>
        <p:nvSpPr>
          <p:cNvPr id="13" name="Retângulo 12">
            <a:extLst>
              <a:ext uri="{FF2B5EF4-FFF2-40B4-BE49-F238E27FC236}">
                <a16:creationId xmlns:a16="http://schemas.microsoft.com/office/drawing/2014/main" id="{6A5C7A23-371F-BDBE-9C8B-33B38FA53EE1}"/>
              </a:ext>
            </a:extLst>
          </p:cNvPr>
          <p:cNvSpPr/>
          <p:nvPr/>
        </p:nvSpPr>
        <p:spPr>
          <a:xfrm>
            <a:off x="1134632" y="1255588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Ponte Completa</a:t>
            </a:r>
          </a:p>
        </p:txBody>
      </p:sp>
    </p:spTree>
    <p:extLst>
      <p:ext uri="{BB962C8B-B14F-4D97-AF65-F5344CB8AC3E}">
        <p14:creationId xmlns:p14="http://schemas.microsoft.com/office/powerpoint/2010/main" val="257815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E64C7D9-6283-41EE-ABDB-15017B4E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Topologias de </a:t>
            </a:r>
            <a:r>
              <a:rPr lang="pt-PT" dirty="0" err="1"/>
              <a:t>Submódulos</a:t>
            </a:r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32C994-BA69-32C5-B201-533E2C589BC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5" y="2091990"/>
            <a:ext cx="3820763" cy="40578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FF889EB-3EF2-73B0-7848-5E32A98C1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739060"/>
              </p:ext>
            </p:extLst>
          </p:nvPr>
        </p:nvGraphicFramePr>
        <p:xfrm>
          <a:off x="4571998" y="2219312"/>
          <a:ext cx="4033536" cy="1118680"/>
        </p:xfrm>
        <a:graphic>
          <a:graphicData uri="http://schemas.openxmlformats.org/drawingml/2006/table">
            <a:tbl>
              <a:tblPr firstRow="1" firstCol="1" bandRow="1"/>
              <a:tblGrid>
                <a:gridCol w="672256">
                  <a:extLst>
                    <a:ext uri="{9D8B030D-6E8A-4147-A177-3AD203B41FA5}">
                      <a16:colId xmlns:a16="http://schemas.microsoft.com/office/drawing/2014/main" val="3928219822"/>
                    </a:ext>
                  </a:extLst>
                </a:gridCol>
                <a:gridCol w="672256">
                  <a:extLst>
                    <a:ext uri="{9D8B030D-6E8A-4147-A177-3AD203B41FA5}">
                      <a16:colId xmlns:a16="http://schemas.microsoft.com/office/drawing/2014/main" val="2187439375"/>
                    </a:ext>
                  </a:extLst>
                </a:gridCol>
                <a:gridCol w="672256">
                  <a:extLst>
                    <a:ext uri="{9D8B030D-6E8A-4147-A177-3AD203B41FA5}">
                      <a16:colId xmlns:a16="http://schemas.microsoft.com/office/drawing/2014/main" val="3241855895"/>
                    </a:ext>
                  </a:extLst>
                </a:gridCol>
                <a:gridCol w="672256">
                  <a:extLst>
                    <a:ext uri="{9D8B030D-6E8A-4147-A177-3AD203B41FA5}">
                      <a16:colId xmlns:a16="http://schemas.microsoft.com/office/drawing/2014/main" val="2121990813"/>
                    </a:ext>
                  </a:extLst>
                </a:gridCol>
                <a:gridCol w="672256">
                  <a:extLst>
                    <a:ext uri="{9D8B030D-6E8A-4147-A177-3AD203B41FA5}">
                      <a16:colId xmlns:a16="http://schemas.microsoft.com/office/drawing/2014/main" val="2331450809"/>
                    </a:ext>
                  </a:extLst>
                </a:gridCol>
                <a:gridCol w="672256">
                  <a:extLst>
                    <a:ext uri="{9D8B030D-6E8A-4147-A177-3AD203B41FA5}">
                      <a16:colId xmlns:a16="http://schemas.microsoft.com/office/drawing/2014/main" val="31835247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Estado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pt-PT" sz="14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S3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S4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Vsaída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8511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-Vcc</a:t>
                      </a: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77478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08227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pt-PT" sz="1400" i="1" dirty="0" err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Vcc</a:t>
                      </a: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634568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6D3DEA51-E341-8F8D-E58E-CD1FB978E2C3}"/>
              </a:ext>
            </a:extLst>
          </p:cNvPr>
          <p:cNvSpPr/>
          <p:nvPr/>
        </p:nvSpPr>
        <p:spPr>
          <a:xfrm>
            <a:off x="1134632" y="1255588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NPC (</a:t>
            </a:r>
            <a:r>
              <a:rPr lang="pt-PT" sz="2000" b="1" i="1" dirty="0">
                <a:solidFill>
                  <a:srgbClr val="016E8C"/>
                </a:solidFill>
              </a:rPr>
              <a:t>Neutral </a:t>
            </a:r>
            <a:r>
              <a:rPr lang="pt-PT" sz="2000" b="1" i="1" dirty="0" err="1">
                <a:solidFill>
                  <a:srgbClr val="016E8C"/>
                </a:solidFill>
              </a:rPr>
              <a:t>Point</a:t>
            </a:r>
            <a:r>
              <a:rPr lang="pt-PT" sz="2000" b="1" i="1" dirty="0">
                <a:solidFill>
                  <a:srgbClr val="016E8C"/>
                </a:solidFill>
              </a:rPr>
              <a:t> </a:t>
            </a:r>
            <a:r>
              <a:rPr lang="pt-PT" sz="2000" b="1" i="1" dirty="0" err="1">
                <a:solidFill>
                  <a:srgbClr val="016E8C"/>
                </a:solidFill>
              </a:rPr>
              <a:t>Clamped</a:t>
            </a:r>
            <a:r>
              <a:rPr lang="pt-PT" sz="2000" b="1" dirty="0">
                <a:solidFill>
                  <a:srgbClr val="016E8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156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E64C7D9-6283-41EE-ABDB-15017B4E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Topologias de </a:t>
            </a:r>
            <a:r>
              <a:rPr lang="pt-PT" dirty="0" err="1"/>
              <a:t>Submódulos</a:t>
            </a:r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2475DF4-9BA0-3BEA-3A87-4DFBB49095B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6" y="2163960"/>
            <a:ext cx="4541506" cy="24851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EE2EB0D1-C49E-0392-FB69-73713406B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19397"/>
              </p:ext>
            </p:extLst>
          </p:nvPr>
        </p:nvGraphicFramePr>
        <p:xfrm>
          <a:off x="1721627" y="5111221"/>
          <a:ext cx="5700744" cy="1206500"/>
        </p:xfrm>
        <a:graphic>
          <a:graphicData uri="http://schemas.openxmlformats.org/drawingml/2006/table">
            <a:tbl>
              <a:tblPr firstRow="1" firstCol="1" bandRow="1"/>
              <a:tblGrid>
                <a:gridCol w="950124">
                  <a:extLst>
                    <a:ext uri="{9D8B030D-6E8A-4147-A177-3AD203B41FA5}">
                      <a16:colId xmlns:a16="http://schemas.microsoft.com/office/drawing/2014/main" val="1647864518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3425186408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2390248755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3853943487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1410536939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1399261011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Estado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S3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S4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Vsaída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961090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pt-PT" sz="1400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Vcc</a:t>
                      </a: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76567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202874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pt-PT" sz="1400" i="1" dirty="0" err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Vcc</a:t>
                      </a: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875623"/>
                  </a:ext>
                </a:extLst>
              </a:tr>
            </a:tbl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2535219B-8EBD-E0E3-1E6E-8841C5A7C9A7}"/>
              </a:ext>
            </a:extLst>
          </p:cNvPr>
          <p:cNvSpPr/>
          <p:nvPr/>
        </p:nvSpPr>
        <p:spPr>
          <a:xfrm>
            <a:off x="1134633" y="1301779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T-NPC (</a:t>
            </a:r>
            <a:r>
              <a:rPr lang="pt-PT" sz="2000" b="1" i="1" dirty="0">
                <a:solidFill>
                  <a:srgbClr val="016E8C"/>
                </a:solidFill>
              </a:rPr>
              <a:t>T-</a:t>
            </a:r>
            <a:r>
              <a:rPr lang="pt-PT" sz="2000" b="1" i="1" dirty="0" err="1">
                <a:solidFill>
                  <a:srgbClr val="016E8C"/>
                </a:solidFill>
              </a:rPr>
              <a:t>type</a:t>
            </a:r>
            <a:r>
              <a:rPr lang="pt-PT" sz="2000" b="1" i="1" dirty="0">
                <a:solidFill>
                  <a:srgbClr val="016E8C"/>
                </a:solidFill>
              </a:rPr>
              <a:t> Neutral </a:t>
            </a:r>
            <a:r>
              <a:rPr lang="pt-PT" sz="2000" b="1" i="1" dirty="0" err="1">
                <a:solidFill>
                  <a:srgbClr val="016E8C"/>
                </a:solidFill>
              </a:rPr>
              <a:t>Point</a:t>
            </a:r>
            <a:r>
              <a:rPr lang="pt-PT" sz="2000" b="1" i="1" dirty="0">
                <a:solidFill>
                  <a:srgbClr val="016E8C"/>
                </a:solidFill>
              </a:rPr>
              <a:t> </a:t>
            </a:r>
            <a:r>
              <a:rPr lang="pt-PT" sz="2000" b="1" i="1" dirty="0" err="1">
                <a:solidFill>
                  <a:srgbClr val="016E8C"/>
                </a:solidFill>
              </a:rPr>
              <a:t>Clamped</a:t>
            </a:r>
            <a:r>
              <a:rPr lang="pt-PT" sz="2000" b="1" dirty="0">
                <a:solidFill>
                  <a:srgbClr val="016E8C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2562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3FBE319-8355-4F42-97A2-6BE79D4AB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Comparação das Topologias de </a:t>
            </a:r>
            <a:r>
              <a:rPr lang="pt-PT" dirty="0" err="1"/>
              <a:t>Submódulos</a:t>
            </a:r>
            <a:endParaRPr lang="pt-PT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6F36493-FE4A-1456-D3B2-D4738D517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021228"/>
              </p:ext>
            </p:extLst>
          </p:nvPr>
        </p:nvGraphicFramePr>
        <p:xfrm>
          <a:off x="768728" y="1656158"/>
          <a:ext cx="7606544" cy="3962371"/>
        </p:xfrm>
        <a:graphic>
          <a:graphicData uri="http://schemas.openxmlformats.org/drawingml/2006/table">
            <a:tbl>
              <a:tblPr firstRow="1" firstCol="1" bandRow="1"/>
              <a:tblGrid>
                <a:gridCol w="924371">
                  <a:extLst>
                    <a:ext uri="{9D8B030D-6E8A-4147-A177-3AD203B41FA5}">
                      <a16:colId xmlns:a16="http://schemas.microsoft.com/office/drawing/2014/main" val="3561936045"/>
                    </a:ext>
                  </a:extLst>
                </a:gridCol>
                <a:gridCol w="891628">
                  <a:extLst>
                    <a:ext uri="{9D8B030D-6E8A-4147-A177-3AD203B41FA5}">
                      <a16:colId xmlns:a16="http://schemas.microsoft.com/office/drawing/2014/main" val="1319003616"/>
                    </a:ext>
                  </a:extLst>
                </a:gridCol>
                <a:gridCol w="862243">
                  <a:extLst>
                    <a:ext uri="{9D8B030D-6E8A-4147-A177-3AD203B41FA5}">
                      <a16:colId xmlns:a16="http://schemas.microsoft.com/office/drawing/2014/main" val="1144503473"/>
                    </a:ext>
                  </a:extLst>
                </a:gridCol>
                <a:gridCol w="1356752">
                  <a:extLst>
                    <a:ext uri="{9D8B030D-6E8A-4147-A177-3AD203B41FA5}">
                      <a16:colId xmlns:a16="http://schemas.microsoft.com/office/drawing/2014/main" val="630056543"/>
                    </a:ext>
                  </a:extLst>
                </a:gridCol>
                <a:gridCol w="842094">
                  <a:extLst>
                    <a:ext uri="{9D8B030D-6E8A-4147-A177-3AD203B41FA5}">
                      <a16:colId xmlns:a16="http://schemas.microsoft.com/office/drawing/2014/main" val="3400832679"/>
                    </a:ext>
                  </a:extLst>
                </a:gridCol>
                <a:gridCol w="1353394">
                  <a:extLst>
                    <a:ext uri="{9D8B030D-6E8A-4147-A177-3AD203B41FA5}">
                      <a16:colId xmlns:a16="http://schemas.microsoft.com/office/drawing/2014/main" val="1595224616"/>
                    </a:ext>
                  </a:extLst>
                </a:gridCol>
                <a:gridCol w="1376062">
                  <a:extLst>
                    <a:ext uri="{9D8B030D-6E8A-4147-A177-3AD203B41FA5}">
                      <a16:colId xmlns:a16="http://schemas.microsoft.com/office/drawing/2014/main" val="243331852"/>
                    </a:ext>
                  </a:extLst>
                </a:gridCol>
              </a:tblGrid>
              <a:tr h="10823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Topologia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MOSFET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díodos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condensadores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Níveis de tensão à saída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Grau de complexidade no design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Grau de complexidade no controlo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12968"/>
                  </a:ext>
                </a:extLst>
              </a:tr>
              <a:tr h="704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Meia-ponte (a)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Baixo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670717"/>
                  </a:ext>
                </a:extLst>
              </a:tr>
              <a:tr h="704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Meia-ponte (b)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Baixo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103705"/>
                  </a:ext>
                </a:extLst>
              </a:tr>
              <a:tr h="704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Ponte completa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Baixo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062901"/>
                  </a:ext>
                </a:extLst>
              </a:tr>
              <a:tr h="3827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NPC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452286"/>
                  </a:ext>
                </a:extLst>
              </a:tr>
              <a:tr h="3827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TNPC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Médio 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295889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38EF7FEF-172D-092F-48C9-E3C7042B2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26358"/>
              </p:ext>
            </p:extLst>
          </p:nvPr>
        </p:nvGraphicFramePr>
        <p:xfrm>
          <a:off x="4801867" y="4148209"/>
          <a:ext cx="842094" cy="1470320"/>
        </p:xfrm>
        <a:graphic>
          <a:graphicData uri="http://schemas.openxmlformats.org/drawingml/2006/table">
            <a:tbl>
              <a:tblPr firstRow="1" firstCol="1" bandRow="1"/>
              <a:tblGrid>
                <a:gridCol w="842094">
                  <a:extLst>
                    <a:ext uri="{9D8B030D-6E8A-4147-A177-3AD203B41FA5}">
                      <a16:colId xmlns:a16="http://schemas.microsoft.com/office/drawing/2014/main" val="1722501192"/>
                    </a:ext>
                  </a:extLst>
                </a:gridCol>
              </a:tblGrid>
              <a:tr h="704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566148"/>
                  </a:ext>
                </a:extLst>
              </a:tr>
              <a:tr h="3827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98595"/>
                  </a:ext>
                </a:extLst>
              </a:tr>
              <a:tr h="3827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54281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342139C-208A-29C8-76DD-F209CD8CD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947227"/>
              </p:ext>
            </p:extLst>
          </p:nvPr>
        </p:nvGraphicFramePr>
        <p:xfrm>
          <a:off x="6999210" y="4148209"/>
          <a:ext cx="1376062" cy="1087593"/>
        </p:xfrm>
        <a:graphic>
          <a:graphicData uri="http://schemas.openxmlformats.org/drawingml/2006/table">
            <a:tbl>
              <a:tblPr firstRow="1" firstCol="1" bandRow="1"/>
              <a:tblGrid>
                <a:gridCol w="1376062">
                  <a:extLst>
                    <a:ext uri="{9D8B030D-6E8A-4147-A177-3AD203B41FA5}">
                      <a16:colId xmlns:a16="http://schemas.microsoft.com/office/drawing/2014/main" val="3513957186"/>
                    </a:ext>
                  </a:extLst>
                </a:gridCol>
              </a:tblGrid>
              <a:tr h="7048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Baixo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369735"/>
                  </a:ext>
                </a:extLst>
              </a:tr>
              <a:tr h="3827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9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15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E64C7D9-6283-41EE-ABDB-15017B4E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Técnicas de Modulação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8FD620-C372-FB7E-5346-49A9C56AA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2274100"/>
            <a:ext cx="2572777" cy="1791887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D1775CB-1DDC-5254-62D1-03B502DCF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556" y="2259632"/>
            <a:ext cx="2545977" cy="1791887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044CE28-9FCE-295F-A7A0-EE4666F4E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154" y="2259632"/>
            <a:ext cx="2564459" cy="1791887"/>
          </a:xfrm>
          <a:prstGeom prst="rect">
            <a:avLst/>
          </a:prstGeom>
          <a:noFill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078857-35ED-0D19-BE76-148748C98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7" y="4851069"/>
            <a:ext cx="2638425" cy="16554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FB0E067-F036-6149-FE8E-539D6243A1FC}"/>
              </a:ext>
            </a:extLst>
          </p:cNvPr>
          <p:cNvSpPr/>
          <p:nvPr/>
        </p:nvSpPr>
        <p:spPr>
          <a:xfrm>
            <a:off x="1134631" y="1074440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SPWM com Deslocamento de Nível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F09B366-464C-5C08-6DFF-E91D5410635F}"/>
              </a:ext>
            </a:extLst>
          </p:cNvPr>
          <p:cNvSpPr/>
          <p:nvPr/>
        </p:nvSpPr>
        <p:spPr>
          <a:xfrm>
            <a:off x="1134636" y="4335087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SPWM com Deslocamento de Fase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B0F38-99BD-9DE9-552E-5CFB782FE02E}"/>
              </a:ext>
            </a:extLst>
          </p:cNvPr>
          <p:cNvSpPr txBox="1"/>
          <p:nvPr/>
        </p:nvSpPr>
        <p:spPr>
          <a:xfrm>
            <a:off x="474729" y="1622757"/>
            <a:ext cx="2337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rgbClr val="016E8C"/>
                </a:solidFill>
              </a:rPr>
              <a:t>Disposição de Fase (PD)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69B3A6-A0BC-9B0C-66AC-F48C72F1BC67}"/>
              </a:ext>
            </a:extLst>
          </p:cNvPr>
          <p:cNvSpPr txBox="1"/>
          <p:nvPr/>
        </p:nvSpPr>
        <p:spPr>
          <a:xfrm>
            <a:off x="3300556" y="1613302"/>
            <a:ext cx="2545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dirty="0">
                <a:solidFill>
                  <a:srgbClr val="016E8C"/>
                </a:solidFill>
              </a:rPr>
              <a:t>Disposição de Oposição de Fase (POD)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0269BC9-1831-A1BB-3745-C0399FFD3E5F}"/>
              </a:ext>
            </a:extLst>
          </p:cNvPr>
          <p:cNvSpPr txBox="1"/>
          <p:nvPr/>
        </p:nvSpPr>
        <p:spPr>
          <a:xfrm>
            <a:off x="6139358" y="1613301"/>
            <a:ext cx="2720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dirty="0">
                <a:solidFill>
                  <a:srgbClr val="016E8C"/>
                </a:solidFill>
              </a:rPr>
              <a:t>Disposição de Oposição de Fase Alternada (APOD)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914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E64C7D9-6283-41EE-ABDB-15017B4E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Técnicas de Controlo de Corrente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BE083AE-B221-8C0F-E879-81AEB0FB6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37" y="1694085"/>
            <a:ext cx="5934724" cy="146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F2B350F-8CF4-2B8E-93CC-182B62435F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15"/>
          <a:stretch/>
        </p:blipFill>
        <p:spPr bwMode="auto">
          <a:xfrm>
            <a:off x="2687656" y="4198819"/>
            <a:ext cx="3768683" cy="10815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3C54251-A86D-5688-DE9A-73AABD90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" t="57276" r="3745"/>
          <a:stretch/>
        </p:blipFill>
        <p:spPr bwMode="auto">
          <a:xfrm>
            <a:off x="2833117" y="5429319"/>
            <a:ext cx="3623222" cy="1081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71BDC29-D5C1-F2E3-795F-2F9ECD1411EA}"/>
              </a:ext>
            </a:extLst>
          </p:cNvPr>
          <p:cNvSpPr/>
          <p:nvPr/>
        </p:nvSpPr>
        <p:spPr>
          <a:xfrm>
            <a:off x="1134633" y="1218780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Controlo de Corrente Proporcional Integral com SPWM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7BD487-8F1E-795D-391E-C985A111F201}"/>
              </a:ext>
            </a:extLst>
          </p:cNvPr>
          <p:cNvSpPr/>
          <p:nvPr/>
        </p:nvSpPr>
        <p:spPr>
          <a:xfrm>
            <a:off x="1134633" y="3649773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Controlo de Corrente Preditivo com SPWM</a:t>
            </a:r>
          </a:p>
        </p:txBody>
      </p:sp>
    </p:spTree>
    <p:extLst>
      <p:ext uri="{BB962C8B-B14F-4D97-AF65-F5344CB8AC3E}">
        <p14:creationId xmlns:p14="http://schemas.microsoft.com/office/powerpoint/2010/main" val="209810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3600" b="1" dirty="0">
                <a:latin typeface="Trebuchet MS" panose="020B0603020202020204" pitchFamily="34" charset="0"/>
              </a:rPr>
              <a:t>Simulações Computacionais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4644007" y="1207293"/>
            <a:ext cx="4499993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Topologia Utilizada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Modelos de Simulação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Resultados de Simulação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4427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55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30260" y="539759"/>
            <a:ext cx="7606545" cy="360040"/>
          </a:xfrm>
        </p:spPr>
        <p:txBody>
          <a:bodyPr/>
          <a:lstStyle/>
          <a:p>
            <a:r>
              <a:rPr lang="pt-PT" dirty="0"/>
              <a:t>	Topologia Utilizada</a:t>
            </a:r>
          </a:p>
        </p:txBody>
      </p:sp>
      <p:pic>
        <p:nvPicPr>
          <p:cNvPr id="11" name="Imagem 10" descr="Uma imagem com diagrama&#10;&#10;Descrição gerada automaticamente">
            <a:extLst>
              <a:ext uri="{FF2B5EF4-FFF2-40B4-BE49-F238E27FC236}">
                <a16:creationId xmlns:a16="http://schemas.microsoft.com/office/drawing/2014/main" id="{3DCB58CC-C1A1-D698-7FAA-FDD1BC2BE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2" y="1158993"/>
            <a:ext cx="7454096" cy="5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82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Modelos de Simulação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5EF3E2-9D05-B713-89C0-76FA25AE4B4E}"/>
              </a:ext>
            </a:extLst>
          </p:cNvPr>
          <p:cNvSpPr/>
          <p:nvPr/>
        </p:nvSpPr>
        <p:spPr>
          <a:xfrm>
            <a:off x="1134633" y="1218780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Modelo de simulação da parte de potência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57EBA5D-0BFB-1195-4641-FA773FA1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1" y="1705538"/>
            <a:ext cx="8573696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92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Modelos de Simulação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F796AC-BE95-63A4-0B8A-37816E76D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 bwMode="auto">
          <a:xfrm>
            <a:off x="1301406" y="1888996"/>
            <a:ext cx="6541187" cy="45097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DB54B06-0C7D-42C8-6616-B7F892F0254B}"/>
              </a:ext>
            </a:extLst>
          </p:cNvPr>
          <p:cNvSpPr/>
          <p:nvPr/>
        </p:nvSpPr>
        <p:spPr>
          <a:xfrm>
            <a:off x="1134633" y="1218780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Modelo de simulação da parte de controlo</a:t>
            </a:r>
          </a:p>
        </p:txBody>
      </p:sp>
    </p:spTree>
    <p:extLst>
      <p:ext uri="{BB962C8B-B14F-4D97-AF65-F5344CB8AC3E}">
        <p14:creationId xmlns:p14="http://schemas.microsoft.com/office/powerpoint/2010/main" val="120694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57158" y="476672"/>
            <a:ext cx="7606545" cy="360040"/>
          </a:xfrm>
        </p:spPr>
        <p:txBody>
          <a:bodyPr/>
          <a:lstStyle/>
          <a:p>
            <a:r>
              <a:rPr lang="pt-PT" sz="2400" cap="all" dirty="0"/>
              <a:t>	</a:t>
            </a:r>
            <a:r>
              <a:rPr lang="pt-PT" sz="2400" dirty="0"/>
              <a:t>Organização Da Apresentação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idx="1"/>
          </p:nvPr>
        </p:nvSpPr>
        <p:spPr>
          <a:xfrm>
            <a:off x="357157" y="1122744"/>
            <a:ext cx="8161809" cy="5405378"/>
          </a:xfrm>
        </p:spPr>
        <p:txBody>
          <a:bodyPr>
            <a:normAutofit lnSpcReduction="10000"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Introdução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Conversores Modulares Multinível em Cascata (MMCC)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Simulações Computacionais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Protótipo Laboratorial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Resultados Experimentais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765809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Resultados de Simulação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994AA35-EF85-CF62-7E61-4D115E41D6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b="7502"/>
          <a:stretch/>
        </p:blipFill>
        <p:spPr bwMode="auto">
          <a:xfrm>
            <a:off x="1203541" y="2494951"/>
            <a:ext cx="6760162" cy="25173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FD82ED4-9D47-E397-D9C2-5BD6F8ED04C8}"/>
              </a:ext>
            </a:extLst>
          </p:cNvPr>
          <p:cNvSpPr/>
          <p:nvPr/>
        </p:nvSpPr>
        <p:spPr>
          <a:xfrm>
            <a:off x="1134632" y="1608313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Algoritmo de sincronização com a rede elétrica</a:t>
            </a:r>
          </a:p>
        </p:txBody>
      </p:sp>
    </p:spTree>
    <p:extLst>
      <p:ext uri="{BB962C8B-B14F-4D97-AF65-F5344CB8AC3E}">
        <p14:creationId xmlns:p14="http://schemas.microsoft.com/office/powerpoint/2010/main" val="3634958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Resultados de Simulação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53A932-9A9F-6412-751F-1969455B2440}"/>
              </a:ext>
            </a:extLst>
          </p:cNvPr>
          <p:cNvSpPr/>
          <p:nvPr/>
        </p:nvSpPr>
        <p:spPr>
          <a:xfrm>
            <a:off x="357158" y="2119904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7CAED-E314-313D-1E61-E713A6855297}"/>
              </a:ext>
            </a:extLst>
          </p:cNvPr>
          <p:cNvSpPr/>
          <p:nvPr/>
        </p:nvSpPr>
        <p:spPr>
          <a:xfrm>
            <a:off x="355599" y="4893072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2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7571FF-55CB-2AD1-4710-1E4392669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46" b="7440"/>
          <a:stretch/>
        </p:blipFill>
        <p:spPr bwMode="auto">
          <a:xfrm>
            <a:off x="2024010" y="3820622"/>
            <a:ext cx="7119989" cy="2655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2804A79-C412-CC57-E3BB-B666759725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0" b="5194"/>
          <a:stretch/>
        </p:blipFill>
        <p:spPr bwMode="auto">
          <a:xfrm>
            <a:off x="2024009" y="962440"/>
            <a:ext cx="7119990" cy="27178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7E52268-EA61-7160-5123-B793204D2799}"/>
              </a:ext>
            </a:extLst>
          </p:cNvPr>
          <p:cNvSpPr/>
          <p:nvPr/>
        </p:nvSpPr>
        <p:spPr>
          <a:xfrm>
            <a:off x="355597" y="2511416"/>
            <a:ext cx="1668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dirty="0" err="1">
                <a:solidFill>
                  <a:srgbClr val="016E8C"/>
                </a:solidFill>
              </a:rPr>
              <a:t>THD%f</a:t>
            </a:r>
            <a:r>
              <a:rPr lang="pt-PT" dirty="0">
                <a:solidFill>
                  <a:srgbClr val="016E8C"/>
                </a:solidFill>
              </a:rPr>
              <a:t> = 0,58%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51BC395-1356-2289-8E1E-052346ADAEF1}"/>
              </a:ext>
            </a:extLst>
          </p:cNvPr>
          <p:cNvSpPr/>
          <p:nvPr/>
        </p:nvSpPr>
        <p:spPr>
          <a:xfrm>
            <a:off x="355597" y="5279780"/>
            <a:ext cx="1668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dirty="0" err="1">
                <a:solidFill>
                  <a:srgbClr val="016E8C"/>
                </a:solidFill>
              </a:rPr>
              <a:t>THD%f</a:t>
            </a:r>
            <a:r>
              <a:rPr lang="pt-PT" dirty="0">
                <a:solidFill>
                  <a:srgbClr val="016E8C"/>
                </a:solidFill>
              </a:rPr>
              <a:t> = 1,26%</a:t>
            </a:r>
          </a:p>
        </p:txBody>
      </p:sp>
    </p:spTree>
    <p:extLst>
      <p:ext uri="{BB962C8B-B14F-4D97-AF65-F5344CB8AC3E}">
        <p14:creationId xmlns:p14="http://schemas.microsoft.com/office/powerpoint/2010/main" val="2084838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Resultados de Simulação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BF92E1-548B-3BBB-E6DA-BD420FB7B4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1" b="6003"/>
          <a:stretch/>
        </p:blipFill>
        <p:spPr bwMode="auto">
          <a:xfrm>
            <a:off x="2024011" y="1037111"/>
            <a:ext cx="7119989" cy="26607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F45368-78BE-59E9-A5A2-C5B3F00AA2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9" b="6237"/>
          <a:stretch/>
        </p:blipFill>
        <p:spPr bwMode="auto">
          <a:xfrm>
            <a:off x="2024011" y="3820622"/>
            <a:ext cx="7118430" cy="2660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153A932-9A9F-6412-751F-1969455B2440}"/>
              </a:ext>
            </a:extLst>
          </p:cNvPr>
          <p:cNvSpPr/>
          <p:nvPr/>
        </p:nvSpPr>
        <p:spPr>
          <a:xfrm>
            <a:off x="357158" y="2119904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7CAED-E314-313D-1E61-E713A6855297}"/>
              </a:ext>
            </a:extLst>
          </p:cNvPr>
          <p:cNvSpPr/>
          <p:nvPr/>
        </p:nvSpPr>
        <p:spPr>
          <a:xfrm>
            <a:off x="355599" y="4893072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2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DE0666C-1C61-93DF-6AF8-0D399082F7A9}"/>
              </a:ext>
            </a:extLst>
          </p:cNvPr>
          <p:cNvSpPr/>
          <p:nvPr/>
        </p:nvSpPr>
        <p:spPr>
          <a:xfrm>
            <a:off x="355597" y="2511416"/>
            <a:ext cx="1668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dirty="0">
                <a:solidFill>
                  <a:srgbClr val="016E8C"/>
                </a:solidFill>
              </a:rPr>
              <a:t>7 níveis de tensão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E905CFB-98AC-2711-8DA0-079F7C005A7D}"/>
              </a:ext>
            </a:extLst>
          </p:cNvPr>
          <p:cNvSpPr/>
          <p:nvPr/>
        </p:nvSpPr>
        <p:spPr>
          <a:xfrm>
            <a:off x="264929" y="5293182"/>
            <a:ext cx="1668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dirty="0">
                <a:solidFill>
                  <a:srgbClr val="016E8C"/>
                </a:solidFill>
              </a:rPr>
              <a:t>5 níveis de tensão</a:t>
            </a:r>
          </a:p>
        </p:txBody>
      </p:sp>
    </p:spTree>
    <p:extLst>
      <p:ext uri="{BB962C8B-B14F-4D97-AF65-F5344CB8AC3E}">
        <p14:creationId xmlns:p14="http://schemas.microsoft.com/office/powerpoint/2010/main" val="2232591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Resultados de Simulação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53A932-9A9F-6412-751F-1969455B2440}"/>
              </a:ext>
            </a:extLst>
          </p:cNvPr>
          <p:cNvSpPr/>
          <p:nvPr/>
        </p:nvSpPr>
        <p:spPr>
          <a:xfrm>
            <a:off x="357158" y="2119904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7CAED-E314-313D-1E61-E713A6855297}"/>
              </a:ext>
            </a:extLst>
          </p:cNvPr>
          <p:cNvSpPr/>
          <p:nvPr/>
        </p:nvSpPr>
        <p:spPr>
          <a:xfrm>
            <a:off x="355599" y="4893072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2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2785DB-C4A9-FF7F-1EA5-8E47DA403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5" b="7026"/>
          <a:stretch/>
        </p:blipFill>
        <p:spPr bwMode="auto">
          <a:xfrm>
            <a:off x="2024011" y="1003193"/>
            <a:ext cx="7119989" cy="26335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327E9A1-807F-5D55-1844-10A270FFA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05" b="6706"/>
          <a:stretch/>
        </p:blipFill>
        <p:spPr bwMode="auto">
          <a:xfrm>
            <a:off x="2021250" y="3776361"/>
            <a:ext cx="7122750" cy="26335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562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Resultados de Simulação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60CAB7-37DE-1D13-85D8-EC0A33658F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6" t="1" b="68552"/>
          <a:stretch/>
        </p:blipFill>
        <p:spPr bwMode="auto">
          <a:xfrm>
            <a:off x="3530602" y="962971"/>
            <a:ext cx="5231715" cy="1944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BCE986A-ED9A-D406-0A6F-52480B4E6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6" t="33103" b="35450"/>
          <a:stretch/>
        </p:blipFill>
        <p:spPr bwMode="auto">
          <a:xfrm>
            <a:off x="3530602" y="2869741"/>
            <a:ext cx="5231715" cy="1944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A4D2B42-DC1F-763C-8C3E-00CE6CF2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6" t="66356" b="1896"/>
          <a:stretch/>
        </p:blipFill>
        <p:spPr bwMode="auto">
          <a:xfrm>
            <a:off x="3530602" y="4776511"/>
            <a:ext cx="5231715" cy="19633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4E5B915-F82F-E1BE-AF95-A8C12EAEABEA}"/>
              </a:ext>
            </a:extLst>
          </p:cNvPr>
          <p:cNvSpPr/>
          <p:nvPr/>
        </p:nvSpPr>
        <p:spPr>
          <a:xfrm>
            <a:off x="357158" y="1398952"/>
            <a:ext cx="3109942" cy="154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pt-PT" sz="1600" dirty="0">
                <a:solidFill>
                  <a:srgbClr val="016E8C"/>
                </a:solidFill>
              </a:rPr>
              <a:t>Variação da amplitude da corrente de saída do inversor: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016E8C"/>
                </a:solidFill>
              </a:rPr>
              <a:t>2 A pico de 0,02 s a 0,04 s; 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016E8C"/>
                </a:solidFill>
              </a:rPr>
              <a:t>4 A pico de 0,06 s a 0,08 s; 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016E8C"/>
                </a:solidFill>
              </a:rPr>
              <a:t>1 A pico de 0,1 s a 0,12 s</a:t>
            </a:r>
            <a:r>
              <a:rPr lang="pt-PT" dirty="0">
                <a:solidFill>
                  <a:srgbClr val="016E8C"/>
                </a:solidFill>
              </a:rPr>
              <a:t>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6CC692-23AF-C157-FE62-D965AC24DD22}"/>
              </a:ext>
            </a:extLst>
          </p:cNvPr>
          <p:cNvSpPr/>
          <p:nvPr/>
        </p:nvSpPr>
        <p:spPr>
          <a:xfrm>
            <a:off x="357158" y="998842"/>
            <a:ext cx="3109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endParaRPr lang="pt-PT" sz="2000" b="1" dirty="0">
              <a:solidFill>
                <a:srgbClr val="016E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3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Resultados de Simulação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4E5B915-F82F-E1BE-AF95-A8C12EAEABEA}"/>
              </a:ext>
            </a:extLst>
          </p:cNvPr>
          <p:cNvSpPr/>
          <p:nvPr/>
        </p:nvSpPr>
        <p:spPr>
          <a:xfrm>
            <a:off x="334009" y="1434414"/>
            <a:ext cx="3109942" cy="154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pt-PT" sz="1600" dirty="0">
                <a:solidFill>
                  <a:srgbClr val="016E8C"/>
                </a:solidFill>
              </a:rPr>
              <a:t>Variação da amplitude da corrente de saída do inversor: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016E8C"/>
                </a:solidFill>
              </a:rPr>
              <a:t>2 A pico de 0,02 s a 0,04 s; 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016E8C"/>
                </a:solidFill>
              </a:rPr>
              <a:t>4 A pico de 0,06 s a 0,08 s; 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016E8C"/>
                </a:solidFill>
              </a:rPr>
              <a:t>1 A pico de 0,1 s a 0,12 s</a:t>
            </a:r>
            <a:r>
              <a:rPr lang="pt-PT" dirty="0">
                <a:solidFill>
                  <a:srgbClr val="016E8C"/>
                </a:solidFill>
              </a:rPr>
              <a:t>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6CC692-23AF-C157-FE62-D965AC24DD22}"/>
              </a:ext>
            </a:extLst>
          </p:cNvPr>
          <p:cNvSpPr/>
          <p:nvPr/>
        </p:nvSpPr>
        <p:spPr>
          <a:xfrm>
            <a:off x="334009" y="1034304"/>
            <a:ext cx="3109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2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endParaRPr lang="pt-PT" sz="2000" b="1" dirty="0">
              <a:solidFill>
                <a:srgbClr val="016E8C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594167-F64F-B02D-BD43-88A876067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5" t="34121" b="35796"/>
          <a:stretch/>
        </p:blipFill>
        <p:spPr bwMode="auto">
          <a:xfrm>
            <a:off x="3578276" y="2857041"/>
            <a:ext cx="5231715" cy="18528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FF03823-E4FA-13A6-40BF-17D0E1733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5" t="67378" b="2525"/>
          <a:stretch/>
        </p:blipFill>
        <p:spPr bwMode="auto">
          <a:xfrm>
            <a:off x="3578276" y="4709895"/>
            <a:ext cx="5231715" cy="1854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8215DEB-78C7-1AF8-AEB6-98CDED3F4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5" t="1059" b="69395"/>
          <a:stretch/>
        </p:blipFill>
        <p:spPr bwMode="auto">
          <a:xfrm>
            <a:off x="3578276" y="1034304"/>
            <a:ext cx="5231715" cy="18227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215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57" y="1196752"/>
            <a:ext cx="4214839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3600" b="1" dirty="0">
                <a:latin typeface="Trebuchet MS"/>
              </a:rPr>
              <a:t>Protótipo Laboratorial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4787906" y="1207293"/>
            <a:ext cx="3960558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Hardware de Potência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Hardware do Sistema de Controlo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4572000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44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95536" y="478976"/>
            <a:ext cx="7606545" cy="360040"/>
          </a:xfrm>
        </p:spPr>
        <p:txBody>
          <a:bodyPr/>
          <a:lstStyle/>
          <a:p>
            <a:r>
              <a:rPr lang="pt-PT" dirty="0"/>
              <a:t>	Protótipo Laboratorial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97EC25-9B77-6D28-0C50-1C6269669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78" y="1258384"/>
            <a:ext cx="7564443" cy="520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521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, desorganizado&#10;&#10;Descrição gerada automaticamente">
            <a:extLst>
              <a:ext uri="{FF2B5EF4-FFF2-40B4-BE49-F238E27FC236}">
                <a16:creationId xmlns:a16="http://schemas.microsoft.com/office/drawing/2014/main" id="{210F3F35-022F-F4E3-63C4-2DFC583688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2" y="1169484"/>
            <a:ext cx="3137339" cy="23525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95536" y="478976"/>
            <a:ext cx="7606545" cy="360040"/>
          </a:xfrm>
        </p:spPr>
        <p:txBody>
          <a:bodyPr/>
          <a:lstStyle/>
          <a:p>
            <a:r>
              <a:rPr lang="pt-PT" dirty="0"/>
              <a:t>	Hardware de Potência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CB45D6-943A-77E6-BDA9-2983F2C6E024}"/>
              </a:ext>
            </a:extLst>
          </p:cNvPr>
          <p:cNvSpPr/>
          <p:nvPr/>
        </p:nvSpPr>
        <p:spPr>
          <a:xfrm>
            <a:off x="395536" y="1169484"/>
            <a:ext cx="3135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Conversor CC-CA</a:t>
            </a:r>
          </a:p>
        </p:txBody>
      </p:sp>
      <p:pic>
        <p:nvPicPr>
          <p:cNvPr id="8" name="Imagem 7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963D94D9-9FFC-CDFC-606F-6E9FAD05C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4" y="2386627"/>
            <a:ext cx="4861688" cy="386283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DA87347-C526-6F2A-4758-369D9336786F}"/>
              </a:ext>
            </a:extLst>
          </p:cNvPr>
          <p:cNvSpPr/>
          <p:nvPr/>
        </p:nvSpPr>
        <p:spPr>
          <a:xfrm>
            <a:off x="395536" y="2257063"/>
            <a:ext cx="4963543" cy="4121961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9835259-8C1B-374E-3150-EA6759053C99}"/>
              </a:ext>
            </a:extLst>
          </p:cNvPr>
          <p:cNvSpPr/>
          <p:nvPr/>
        </p:nvSpPr>
        <p:spPr>
          <a:xfrm>
            <a:off x="6423948" y="1169484"/>
            <a:ext cx="967005" cy="12171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7BEFAB92-5A61-53CD-8C29-EAE4152EDB06}"/>
              </a:ext>
            </a:extLst>
          </p:cNvPr>
          <p:cNvCxnSpPr>
            <a:cxnSpLocks/>
          </p:cNvCxnSpPr>
          <p:nvPr/>
        </p:nvCxnSpPr>
        <p:spPr>
          <a:xfrm flipV="1">
            <a:off x="5359079" y="2386627"/>
            <a:ext cx="2031874" cy="399239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ACDF45E3-B8B4-B240-B726-783F246C14B6}"/>
              </a:ext>
            </a:extLst>
          </p:cNvPr>
          <p:cNvCxnSpPr>
            <a:cxnSpLocks/>
          </p:cNvCxnSpPr>
          <p:nvPr/>
        </p:nvCxnSpPr>
        <p:spPr>
          <a:xfrm flipV="1">
            <a:off x="446464" y="1169484"/>
            <a:ext cx="5977484" cy="10875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54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texto, desorganizado&#10;&#10;Descrição gerada automaticamente">
            <a:extLst>
              <a:ext uri="{FF2B5EF4-FFF2-40B4-BE49-F238E27FC236}">
                <a16:creationId xmlns:a16="http://schemas.microsoft.com/office/drawing/2014/main" id="{85BD0369-4DC6-C9EC-65EA-1A0636A798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2" y="1169484"/>
            <a:ext cx="3137339" cy="23525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95536" y="478976"/>
            <a:ext cx="7606545" cy="360040"/>
          </a:xfrm>
        </p:spPr>
        <p:txBody>
          <a:bodyPr/>
          <a:lstStyle/>
          <a:p>
            <a:r>
              <a:rPr lang="pt-PT" dirty="0"/>
              <a:t>	 Hardware do Sistema de Controlo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CB45D6-943A-77E6-BDA9-2983F2C6E024}"/>
              </a:ext>
            </a:extLst>
          </p:cNvPr>
          <p:cNvSpPr/>
          <p:nvPr/>
        </p:nvSpPr>
        <p:spPr>
          <a:xfrm>
            <a:off x="395536" y="1169484"/>
            <a:ext cx="3135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Placa de </a:t>
            </a:r>
            <a:r>
              <a:rPr lang="pt-PT" sz="2000" b="1" i="1" dirty="0">
                <a:solidFill>
                  <a:srgbClr val="016E8C"/>
                </a:solidFill>
              </a:rPr>
              <a:t>Driver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A87347-C526-6F2A-4758-369D9336786F}"/>
              </a:ext>
            </a:extLst>
          </p:cNvPr>
          <p:cNvSpPr/>
          <p:nvPr/>
        </p:nvSpPr>
        <p:spPr>
          <a:xfrm>
            <a:off x="395536" y="2627453"/>
            <a:ext cx="4963543" cy="3298786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9835259-8C1B-374E-3150-EA6759053C99}"/>
              </a:ext>
            </a:extLst>
          </p:cNvPr>
          <p:cNvSpPr/>
          <p:nvPr/>
        </p:nvSpPr>
        <p:spPr>
          <a:xfrm>
            <a:off x="6261904" y="1169484"/>
            <a:ext cx="724905" cy="23105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5F81573-0A89-DE76-BF90-B5B64DB0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8" y="2880430"/>
            <a:ext cx="4555457" cy="287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7E72ADCF-99E4-365A-3FFC-29D1DEA19D09}"/>
              </a:ext>
            </a:extLst>
          </p:cNvPr>
          <p:cNvCxnSpPr>
            <a:cxnSpLocks/>
          </p:cNvCxnSpPr>
          <p:nvPr/>
        </p:nvCxnSpPr>
        <p:spPr>
          <a:xfrm flipV="1">
            <a:off x="5359079" y="1400537"/>
            <a:ext cx="1627730" cy="45257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227123B6-F977-3036-6BE4-4C00CC939674}"/>
              </a:ext>
            </a:extLst>
          </p:cNvPr>
          <p:cNvCxnSpPr>
            <a:cxnSpLocks/>
          </p:cNvCxnSpPr>
          <p:nvPr/>
        </p:nvCxnSpPr>
        <p:spPr>
          <a:xfrm flipV="1">
            <a:off x="409973" y="1169484"/>
            <a:ext cx="5851931" cy="145796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0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3600" b="1" dirty="0">
                <a:latin typeface="Trebuchet MS" panose="020B0603020202020204" pitchFamily="34" charset="0"/>
              </a:rPr>
              <a:t>Introdução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4644008" y="1207293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Trebuchet MS"/>
              </a:rPr>
              <a:t>Conversor Modular e Multinível em Cascata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/>
              </a:rPr>
              <a:t>MMCC com Controlo Descentralizado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/>
              </a:rPr>
              <a:t>Aplicações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4427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, desorganizado&#10;&#10;Descrição gerada automaticamente">
            <a:extLst>
              <a:ext uri="{FF2B5EF4-FFF2-40B4-BE49-F238E27FC236}">
                <a16:creationId xmlns:a16="http://schemas.microsoft.com/office/drawing/2014/main" id="{20B69AE6-E9F4-39DF-4287-EFC9E7BA8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2" y="1169484"/>
            <a:ext cx="3137339" cy="23525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95536" y="478976"/>
            <a:ext cx="7606545" cy="360040"/>
          </a:xfrm>
        </p:spPr>
        <p:txBody>
          <a:bodyPr/>
          <a:lstStyle/>
          <a:p>
            <a:r>
              <a:rPr lang="pt-PT" dirty="0"/>
              <a:t>	 Hardware do Sistema de Controlo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CB45D6-943A-77E6-BDA9-2983F2C6E024}"/>
              </a:ext>
            </a:extLst>
          </p:cNvPr>
          <p:cNvSpPr/>
          <p:nvPr/>
        </p:nvSpPr>
        <p:spPr>
          <a:xfrm>
            <a:off x="395535" y="1169484"/>
            <a:ext cx="43963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pt-PT" sz="2000" b="1" i="1" dirty="0" err="1">
                <a:solidFill>
                  <a:srgbClr val="016E8C"/>
                </a:solidFill>
              </a:rPr>
              <a:t>Docking</a:t>
            </a:r>
            <a:r>
              <a:rPr lang="pt-PT" sz="2000" b="1" i="1" dirty="0">
                <a:solidFill>
                  <a:srgbClr val="016E8C"/>
                </a:solidFill>
              </a:rPr>
              <a:t> Station</a:t>
            </a:r>
            <a:r>
              <a:rPr lang="pt-PT" sz="2000" b="1" dirty="0">
                <a:solidFill>
                  <a:srgbClr val="016E8C"/>
                </a:solidFill>
              </a:rPr>
              <a:t> com Microcontrolador </a:t>
            </a:r>
            <a:endParaRPr lang="pt-PT" sz="2000" b="1" i="1" dirty="0">
              <a:solidFill>
                <a:srgbClr val="016E8C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A87347-C526-6F2A-4758-369D9336786F}"/>
              </a:ext>
            </a:extLst>
          </p:cNvPr>
          <p:cNvSpPr/>
          <p:nvPr/>
        </p:nvSpPr>
        <p:spPr>
          <a:xfrm>
            <a:off x="395537" y="1900062"/>
            <a:ext cx="4963542" cy="4570185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9835259-8C1B-374E-3150-EA6759053C99}"/>
              </a:ext>
            </a:extLst>
          </p:cNvPr>
          <p:cNvSpPr/>
          <p:nvPr/>
        </p:nvSpPr>
        <p:spPr>
          <a:xfrm>
            <a:off x="5814647" y="1307939"/>
            <a:ext cx="1141738" cy="143908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33B5650-8E01-0427-1F23-5B453258D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70" y="2074384"/>
            <a:ext cx="3382476" cy="422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24F5668-C8A1-03D1-873C-EED9F92B59AE}"/>
              </a:ext>
            </a:extLst>
          </p:cNvPr>
          <p:cNvCxnSpPr>
            <a:cxnSpLocks/>
          </p:cNvCxnSpPr>
          <p:nvPr/>
        </p:nvCxnSpPr>
        <p:spPr>
          <a:xfrm flipV="1">
            <a:off x="5359079" y="1169484"/>
            <a:ext cx="455568" cy="73057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BD5D555F-8BF4-AABA-A247-60E2CA1B10AC}"/>
              </a:ext>
            </a:extLst>
          </p:cNvPr>
          <p:cNvCxnSpPr>
            <a:cxnSpLocks/>
          </p:cNvCxnSpPr>
          <p:nvPr/>
        </p:nvCxnSpPr>
        <p:spPr>
          <a:xfrm flipV="1">
            <a:off x="5359079" y="2747025"/>
            <a:ext cx="1597306" cy="372322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90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95536" y="478976"/>
            <a:ext cx="7606545" cy="360040"/>
          </a:xfrm>
        </p:spPr>
        <p:txBody>
          <a:bodyPr/>
          <a:lstStyle/>
          <a:p>
            <a:r>
              <a:rPr lang="pt-PT" dirty="0"/>
              <a:t>	Hardware do Sistema de </a:t>
            </a:r>
            <a:r>
              <a:rPr lang="pt-PT" dirty="0" err="1"/>
              <a:t>Conrolo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CB45D6-943A-77E6-BDA9-2983F2C6E024}"/>
              </a:ext>
            </a:extLst>
          </p:cNvPr>
          <p:cNvSpPr/>
          <p:nvPr/>
        </p:nvSpPr>
        <p:spPr>
          <a:xfrm>
            <a:off x="352424" y="1019114"/>
            <a:ext cx="4219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i="1" dirty="0" err="1">
                <a:solidFill>
                  <a:srgbClr val="016E8C"/>
                </a:solidFill>
              </a:rPr>
              <a:t>Docking</a:t>
            </a:r>
            <a:r>
              <a:rPr lang="pt-PT" sz="2000" b="1" i="1" dirty="0">
                <a:solidFill>
                  <a:srgbClr val="016E8C"/>
                </a:solidFill>
              </a:rPr>
              <a:t> Station</a:t>
            </a:r>
            <a:r>
              <a:rPr lang="pt-PT" sz="2000" b="1" dirty="0">
                <a:solidFill>
                  <a:srgbClr val="016E8C"/>
                </a:solidFill>
              </a:rPr>
              <a:t> para </a:t>
            </a:r>
            <a:r>
              <a:rPr lang="pt-PT" sz="2000" b="1" i="1" dirty="0">
                <a:solidFill>
                  <a:srgbClr val="016E8C"/>
                </a:solidFill>
              </a:rPr>
              <a:t>Master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3D9F9BF1-99F3-5F4E-2C53-DF0F3192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8" y="1419224"/>
            <a:ext cx="3895485" cy="488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814EF046-204B-02D9-B0C2-3DBE8727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59" y="1419224"/>
            <a:ext cx="3773573" cy="488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41B262D-73EC-53B3-1F9F-76322CB2E426}"/>
              </a:ext>
            </a:extLst>
          </p:cNvPr>
          <p:cNvSpPr/>
          <p:nvPr/>
        </p:nvSpPr>
        <p:spPr>
          <a:xfrm>
            <a:off x="4698236" y="1021585"/>
            <a:ext cx="4087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i="1" dirty="0" err="1">
                <a:solidFill>
                  <a:srgbClr val="016E8C"/>
                </a:solidFill>
              </a:rPr>
              <a:t>Docking</a:t>
            </a:r>
            <a:r>
              <a:rPr lang="pt-PT" sz="2000" b="1" i="1" dirty="0">
                <a:solidFill>
                  <a:srgbClr val="016E8C"/>
                </a:solidFill>
              </a:rPr>
              <a:t> Station</a:t>
            </a:r>
            <a:r>
              <a:rPr lang="pt-PT" sz="2000" b="1" dirty="0">
                <a:solidFill>
                  <a:srgbClr val="016E8C"/>
                </a:solidFill>
              </a:rPr>
              <a:t> para </a:t>
            </a:r>
            <a:r>
              <a:rPr lang="pt-PT" sz="2000" b="1" i="1" dirty="0" err="1">
                <a:solidFill>
                  <a:srgbClr val="016E8C"/>
                </a:solidFill>
              </a:rPr>
              <a:t>Slave</a:t>
            </a:r>
            <a:endParaRPr lang="pt-PT" sz="2000" b="1" i="1" dirty="0">
              <a:solidFill>
                <a:srgbClr val="016E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16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3600" b="1" dirty="0">
                <a:latin typeface="Trebuchet MS" panose="020B0603020202020204" pitchFamily="34" charset="0"/>
              </a:rPr>
              <a:t>Resultados Experimentais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4644008" y="1207293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Algoritmo de Sincronização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Comunicação em Barramento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Comunicação em Anel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Corrente Preditivo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4427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94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Algoritmo de Sincronização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D82ED4-9D47-E397-D9C2-5BD6F8ED04C8}"/>
              </a:ext>
            </a:extLst>
          </p:cNvPr>
          <p:cNvSpPr/>
          <p:nvPr/>
        </p:nvSpPr>
        <p:spPr>
          <a:xfrm>
            <a:off x="1134632" y="1608313"/>
            <a:ext cx="6874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Algoritmo de sincronização com a rede elétrica</a:t>
            </a:r>
          </a:p>
        </p:txBody>
      </p:sp>
      <p:pic>
        <p:nvPicPr>
          <p:cNvPr id="4" name="Imagem 3" descr="Uma imagem com texto, artigo para escrita, imóvel, captura de ecrã&#10;&#10;Descrição gerada automaticamente">
            <a:extLst>
              <a:ext uri="{FF2B5EF4-FFF2-40B4-BE49-F238E27FC236}">
                <a16:creationId xmlns:a16="http://schemas.microsoft.com/office/drawing/2014/main" id="{FB697683-4247-1768-2216-622EB92ED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43" y="2369963"/>
            <a:ext cx="3312318" cy="287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7F85148-B851-D06E-1C87-043185226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40" y="2404688"/>
            <a:ext cx="3365500" cy="287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04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Comunicação em Barramento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53A932-9A9F-6412-751F-1969455B2440}"/>
              </a:ext>
            </a:extLst>
          </p:cNvPr>
          <p:cNvSpPr/>
          <p:nvPr/>
        </p:nvSpPr>
        <p:spPr>
          <a:xfrm>
            <a:off x="1274681" y="1501794"/>
            <a:ext cx="2478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Atrasos de transmissão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7CAED-E314-313D-1E61-E713A6855297}"/>
              </a:ext>
            </a:extLst>
          </p:cNvPr>
          <p:cNvSpPr/>
          <p:nvPr/>
        </p:nvSpPr>
        <p:spPr>
          <a:xfrm>
            <a:off x="5452788" y="1501794"/>
            <a:ext cx="2362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Atraso de processamento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C59151-0D11-5C92-1628-AEA114A1B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5"/>
          <a:stretch/>
        </p:blipFill>
        <p:spPr bwMode="auto">
          <a:xfrm>
            <a:off x="4973842" y="2542836"/>
            <a:ext cx="3319959" cy="28133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61AAE92-4214-4190-76DA-E0742E954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5"/>
          <a:stretch/>
        </p:blipFill>
        <p:spPr bwMode="auto">
          <a:xfrm>
            <a:off x="857842" y="2542837"/>
            <a:ext cx="3312318" cy="28133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225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Comunicação em Anel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53A932-9A9F-6412-751F-1969455B2440}"/>
              </a:ext>
            </a:extLst>
          </p:cNvPr>
          <p:cNvSpPr/>
          <p:nvPr/>
        </p:nvSpPr>
        <p:spPr>
          <a:xfrm>
            <a:off x="1469027" y="1044114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7CAED-E314-313D-1E61-E713A6855297}"/>
              </a:ext>
            </a:extLst>
          </p:cNvPr>
          <p:cNvSpPr/>
          <p:nvPr/>
        </p:nvSpPr>
        <p:spPr>
          <a:xfrm>
            <a:off x="6006558" y="1044114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2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0DF130-855B-83E2-CACF-CB264676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6" y="1669042"/>
            <a:ext cx="3340735" cy="277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399C53-9C48-2DCE-B04A-DF22082DA5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5" t="59580" r="25225" b="9806"/>
          <a:stretch/>
        </p:blipFill>
        <p:spPr bwMode="auto">
          <a:xfrm>
            <a:off x="148629" y="4815432"/>
            <a:ext cx="4309211" cy="107677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F68BB0-5924-B330-2DEF-DC1088DD1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90" y="1669042"/>
            <a:ext cx="3304349" cy="277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B26FE208-7F1C-2687-5BBB-4AD3A30C49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59871" r="24928" b="14006"/>
          <a:stretch/>
        </p:blipFill>
        <p:spPr bwMode="auto">
          <a:xfrm>
            <a:off x="4686160" y="4815432"/>
            <a:ext cx="4309211" cy="91302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E4CF0AB-5033-80AC-AB7F-264FC040BE50}"/>
              </a:ext>
            </a:extLst>
          </p:cNvPr>
          <p:cNvSpPr/>
          <p:nvPr/>
        </p:nvSpPr>
        <p:spPr>
          <a:xfrm>
            <a:off x="3327400" y="5581650"/>
            <a:ext cx="558800" cy="17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DDAA9B8-60C7-C4CF-82B9-FCF43E8DB8FB}"/>
              </a:ext>
            </a:extLst>
          </p:cNvPr>
          <p:cNvSpPr/>
          <p:nvPr/>
        </p:nvSpPr>
        <p:spPr>
          <a:xfrm>
            <a:off x="7854949" y="5391150"/>
            <a:ext cx="546101" cy="17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6759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Comunicação em Anel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C228F2A-92DB-87D3-8FE1-EE22D385E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9" t="46955" r="24944" b="22791"/>
          <a:stretch/>
        </p:blipFill>
        <p:spPr bwMode="auto">
          <a:xfrm>
            <a:off x="182827" y="5146019"/>
            <a:ext cx="4240808" cy="104590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BB94D18-8F03-443D-7D5A-D2739BA03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t="45905" r="24790" b="28080"/>
          <a:stretch/>
        </p:blipFill>
        <p:spPr bwMode="auto">
          <a:xfrm>
            <a:off x="4720367" y="5143433"/>
            <a:ext cx="4240808" cy="8944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5C6B82A-8129-501C-02D2-C0C87AF6C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10" y="1888658"/>
            <a:ext cx="3322508" cy="27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E109535-46A9-D6EE-16ED-A06AF7040EC4}"/>
              </a:ext>
            </a:extLst>
          </p:cNvPr>
          <p:cNvSpPr/>
          <p:nvPr/>
        </p:nvSpPr>
        <p:spPr>
          <a:xfrm>
            <a:off x="1485002" y="1153922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2F7D4BE-F4C8-711E-9F96-7089E8D01FC0}"/>
              </a:ext>
            </a:extLst>
          </p:cNvPr>
          <p:cNvSpPr/>
          <p:nvPr/>
        </p:nvSpPr>
        <p:spPr>
          <a:xfrm>
            <a:off x="6006558" y="1153922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2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00E94B-CBF1-9EE7-4965-A7F3DC65D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2" y="1904448"/>
            <a:ext cx="3354452" cy="27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6B05104-12E0-9CAA-CCA4-8716D9E12855}"/>
              </a:ext>
            </a:extLst>
          </p:cNvPr>
          <p:cNvSpPr/>
          <p:nvPr/>
        </p:nvSpPr>
        <p:spPr>
          <a:xfrm>
            <a:off x="7870827" y="5728359"/>
            <a:ext cx="558800" cy="17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5C75F1-8948-6917-2CA1-36AB4B1A3533}"/>
              </a:ext>
            </a:extLst>
          </p:cNvPr>
          <p:cNvSpPr/>
          <p:nvPr/>
        </p:nvSpPr>
        <p:spPr>
          <a:xfrm>
            <a:off x="3332163" y="5734052"/>
            <a:ext cx="558800" cy="17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1840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Controlo de Corrente Preditivo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53A932-9A9F-6412-751F-1969455B2440}"/>
              </a:ext>
            </a:extLst>
          </p:cNvPr>
          <p:cNvSpPr/>
          <p:nvPr/>
        </p:nvSpPr>
        <p:spPr>
          <a:xfrm>
            <a:off x="357158" y="2119904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7CAED-E314-313D-1E61-E713A6855297}"/>
              </a:ext>
            </a:extLst>
          </p:cNvPr>
          <p:cNvSpPr/>
          <p:nvPr/>
        </p:nvSpPr>
        <p:spPr>
          <a:xfrm>
            <a:off x="355599" y="4893072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2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279D29-2C85-ABDE-8ECB-09E34BB5FD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0" t="46731" b="9348"/>
          <a:stretch/>
        </p:blipFill>
        <p:spPr bwMode="auto">
          <a:xfrm>
            <a:off x="5666195" y="956337"/>
            <a:ext cx="3203615" cy="27744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54DD7DB-A2F2-39AC-DAF1-1E6A59116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01" b="55728"/>
          <a:stretch/>
        </p:blipFill>
        <p:spPr bwMode="auto">
          <a:xfrm>
            <a:off x="2198944" y="956337"/>
            <a:ext cx="3148830" cy="27744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4F1F8A-82BF-D096-CBE5-B87FFD7FE6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53869"/>
          <a:stretch/>
        </p:blipFill>
        <p:spPr bwMode="auto">
          <a:xfrm>
            <a:off x="2198943" y="3905935"/>
            <a:ext cx="3113112" cy="27744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87B3F1-2FB1-04E8-B7C9-7463706344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2" t="49400" b="5921"/>
          <a:stretch/>
        </p:blipFill>
        <p:spPr bwMode="auto">
          <a:xfrm>
            <a:off x="5666195" y="3905934"/>
            <a:ext cx="3210592" cy="27744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2571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Controlo de Corrente Preditivo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53A932-9A9F-6412-751F-1969455B2440}"/>
              </a:ext>
            </a:extLst>
          </p:cNvPr>
          <p:cNvSpPr/>
          <p:nvPr/>
        </p:nvSpPr>
        <p:spPr>
          <a:xfrm>
            <a:off x="357158" y="2119904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7CAED-E314-313D-1E61-E713A6855297}"/>
              </a:ext>
            </a:extLst>
          </p:cNvPr>
          <p:cNvSpPr/>
          <p:nvPr/>
        </p:nvSpPr>
        <p:spPr>
          <a:xfrm>
            <a:off x="355599" y="4893072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2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3C70BD-918C-91D5-C0CA-EA39962D8B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" r="52040" b="18077"/>
          <a:stretch/>
        </p:blipFill>
        <p:spPr bwMode="auto">
          <a:xfrm>
            <a:off x="5602597" y="1056722"/>
            <a:ext cx="3234217" cy="26660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E06330-3C0B-1503-DB5B-5FC2CB59E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9" b="12569"/>
          <a:stretch/>
        </p:blipFill>
        <p:spPr bwMode="auto">
          <a:xfrm>
            <a:off x="2212276" y="3960171"/>
            <a:ext cx="3203615" cy="26660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AEDB33-3604-944C-CF37-9D8F18D62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9" b="12737"/>
          <a:stretch/>
        </p:blipFill>
        <p:spPr bwMode="auto">
          <a:xfrm>
            <a:off x="5604156" y="3960171"/>
            <a:ext cx="3203615" cy="26660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8B01D0-E3EF-EB7F-643B-285250ACCC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36" b="13482"/>
          <a:stretch/>
        </p:blipFill>
        <p:spPr bwMode="auto">
          <a:xfrm>
            <a:off x="2212276" y="1016755"/>
            <a:ext cx="3203615" cy="27459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577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Controlo de Corrente Preditivo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53A932-9A9F-6412-751F-1969455B2440}"/>
              </a:ext>
            </a:extLst>
          </p:cNvPr>
          <p:cNvSpPr/>
          <p:nvPr/>
        </p:nvSpPr>
        <p:spPr>
          <a:xfrm>
            <a:off x="357158" y="2119904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7CAED-E314-313D-1E61-E713A6855297}"/>
              </a:ext>
            </a:extLst>
          </p:cNvPr>
          <p:cNvSpPr/>
          <p:nvPr/>
        </p:nvSpPr>
        <p:spPr>
          <a:xfrm>
            <a:off x="355599" y="4893072"/>
            <a:ext cx="1668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2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165E05-AA9F-832F-F0A2-E8DB0EB3F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r="52040" b="15147"/>
          <a:stretch/>
        </p:blipFill>
        <p:spPr bwMode="auto">
          <a:xfrm>
            <a:off x="2189833" y="1010396"/>
            <a:ext cx="3350312" cy="2718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81136C-C11C-3640-5AC3-280A7DC6C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0" t="2548" b="14911"/>
          <a:stretch/>
        </p:blipFill>
        <p:spPr bwMode="auto">
          <a:xfrm>
            <a:off x="5704408" y="1010396"/>
            <a:ext cx="3356528" cy="2718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A503904-A303-207D-20FF-A63419FFB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4" b="12018"/>
          <a:stretch/>
        </p:blipFill>
        <p:spPr bwMode="auto">
          <a:xfrm>
            <a:off x="2189833" y="3871307"/>
            <a:ext cx="3350312" cy="2820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056CDFF-7FB0-C5EE-8EC7-6DE69987A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9" b="12737"/>
          <a:stretch/>
        </p:blipFill>
        <p:spPr bwMode="auto">
          <a:xfrm>
            <a:off x="5704407" y="3887118"/>
            <a:ext cx="3350311" cy="2781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034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/>
              <a:t>Introdução</a:t>
            </a:r>
          </a:p>
        </p:txBody>
      </p:sp>
      <p:sp>
        <p:nvSpPr>
          <p:cNvPr id="5" name="Marcador de Posição de Conteúdo 3">
            <a:extLst>
              <a:ext uri="{FF2B5EF4-FFF2-40B4-BE49-F238E27FC236}">
                <a16:creationId xmlns:a16="http://schemas.microsoft.com/office/drawing/2014/main" id="{48DE432F-A1B2-620C-52CC-E27C233FB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58" y="1182998"/>
            <a:ext cx="8363272" cy="5215746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O aumento das necessidades energéticas levou ao desenvolvimento de  sistemas de conversão de energia para aplicações de tensões e potências elevadas. </a:t>
            </a:r>
          </a:p>
          <a:p>
            <a:pPr algn="just"/>
            <a:endParaRPr lang="pt-PT" sz="2000" dirty="0"/>
          </a:p>
          <a:p>
            <a:pPr algn="just"/>
            <a:r>
              <a:rPr lang="pt-PT" sz="2000" dirty="0"/>
              <a:t>Surgiram os conversores modulares multinível em cascata (MMCC) que permitiram superar a limitação das tensões de operação que os semicondutores conseguem suportar.</a:t>
            </a:r>
          </a:p>
          <a:p>
            <a:pPr algn="just"/>
            <a:endParaRPr lang="pt-PT" sz="2000" dirty="0"/>
          </a:p>
          <a:p>
            <a:pPr algn="just"/>
            <a:r>
              <a:rPr lang="pt-PT" sz="2000" dirty="0"/>
              <a:t>Vantagens deste tipo de conversores:</a:t>
            </a:r>
          </a:p>
          <a:p>
            <a:pPr algn="just"/>
            <a:r>
              <a:rPr lang="pt-PT" sz="2000" dirty="0"/>
              <a:t>• Modularidade;</a:t>
            </a:r>
          </a:p>
          <a:p>
            <a:pPr algn="just"/>
            <a:r>
              <a:rPr lang="pt-PT" sz="2000" dirty="0"/>
              <a:t>• Capacidade de operar em casos de falha;</a:t>
            </a:r>
          </a:p>
          <a:p>
            <a:pPr algn="just"/>
            <a:r>
              <a:rPr lang="pt-PT" sz="2000" dirty="0"/>
              <a:t>• Melhor conteúdo harmônico na forma de onda de saída. </a:t>
            </a:r>
          </a:p>
          <a:p>
            <a:pPr algn="just"/>
            <a:endParaRPr lang="pt-PT" sz="2000" dirty="0"/>
          </a:p>
          <a:p>
            <a:pPr algn="just"/>
            <a:r>
              <a:rPr lang="pt-PT" sz="2000" dirty="0"/>
              <a:t>A principal desvantagem é a complexidade do controlo.</a:t>
            </a:r>
          </a:p>
        </p:txBody>
      </p:sp>
    </p:spTree>
    <p:extLst>
      <p:ext uri="{BB962C8B-B14F-4D97-AF65-F5344CB8AC3E}">
        <p14:creationId xmlns:p14="http://schemas.microsoft.com/office/powerpoint/2010/main" val="1184544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Conclusão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4644008" y="1207293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Conclusões</a:t>
            </a:r>
          </a:p>
          <a:p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Sugestões de Trabalho Futuro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4427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2">
            <a:extLst>
              <a:ext uri="{FF2B5EF4-FFF2-40B4-BE49-F238E27FC236}">
                <a16:creationId xmlns:a16="http://schemas.microsoft.com/office/drawing/2014/main" id="{CED06B1B-34EF-42E7-A3E3-E872A1B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476672"/>
            <a:ext cx="7606545" cy="360040"/>
          </a:xfrm>
        </p:spPr>
        <p:txBody>
          <a:bodyPr/>
          <a:lstStyle/>
          <a:p>
            <a:pPr marL="4763" indent="-4763">
              <a:spcBef>
                <a:spcPts val="0"/>
              </a:spcBef>
            </a:pPr>
            <a:r>
              <a:rPr lang="pt-PT" sz="2400" dirty="0"/>
              <a:t>		Conclusões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C0132A49-1B49-0682-7CBC-FC82F2F36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57" y="1122744"/>
            <a:ext cx="8161809" cy="5606302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000" dirty="0"/>
              <a:t>Correto funcionamento do sistema: corrente atinge amplitude desejada, tensão do inversor apresenta os níveis característicos e a potência é igualmente dividida entre os </a:t>
            </a:r>
            <a:r>
              <a:rPr lang="pt-PT" sz="2000" dirty="0" err="1"/>
              <a:t>submódulos</a:t>
            </a:r>
            <a:r>
              <a:rPr lang="pt-PT" sz="2000" dirty="0"/>
              <a:t>;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000" dirty="0"/>
              <a:t>Comportamento dinâmico com a corrente a convergir rapidamente para a referência;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000" dirty="0"/>
              <a:t>Topologia em barramento sem atrasos de transmissão e capacidade de identificar </a:t>
            </a:r>
            <a:r>
              <a:rPr lang="pt-PT" sz="2000" dirty="0" err="1"/>
              <a:t>submódulos</a:t>
            </a:r>
            <a:r>
              <a:rPr lang="pt-PT" sz="2000" dirty="0"/>
              <a:t> e configurar o sistema através da topologia em anel;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000" dirty="0"/>
              <a:t>Modularidade do sistema e adaptabilidade dos algoritmos comprovadas.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000" dirty="0"/>
              <a:t>Principais dificuldades na sincronização de todos os sinais de PWM e na configuração dos canais de ADC em modo diferencial.</a:t>
            </a:r>
          </a:p>
          <a:p>
            <a:pPr algn="just">
              <a:lnSpc>
                <a:spcPct val="120000"/>
              </a:lnSpc>
            </a:pPr>
            <a:endParaRPr lang="pt-PT" sz="2000" dirty="0"/>
          </a:p>
          <a:p>
            <a:pPr algn="just">
              <a:lnSpc>
                <a:spcPct val="120000"/>
              </a:lnSpc>
            </a:pPr>
            <a:endParaRPr lang="pt-PT" sz="2000" dirty="0"/>
          </a:p>
          <a:p>
            <a:pPr algn="just">
              <a:lnSpc>
                <a:spcPct val="120000"/>
              </a:lnSpc>
            </a:pPr>
            <a:endParaRPr lang="pt-PT" sz="2000" dirty="0"/>
          </a:p>
          <a:p>
            <a:pPr algn="just">
              <a:lnSpc>
                <a:spcPct val="120000"/>
              </a:lnSpc>
            </a:pPr>
            <a:endParaRPr lang="pt-PT" sz="2000" dirty="0"/>
          </a:p>
          <a:p>
            <a:pPr algn="just">
              <a:lnSpc>
                <a:spcPct val="120000"/>
              </a:lnSpc>
            </a:pP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55227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FBB685DA-8DB4-429B-BF01-790F600B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8" y="476672"/>
            <a:ext cx="7606545" cy="360040"/>
          </a:xfrm>
        </p:spPr>
        <p:txBody>
          <a:bodyPr/>
          <a:lstStyle/>
          <a:p>
            <a:pPr marL="4763" indent="-4763">
              <a:spcBef>
                <a:spcPts val="0"/>
              </a:spcBef>
            </a:pPr>
            <a:r>
              <a:rPr lang="pt-PT" sz="2400" dirty="0"/>
              <a:t>		</a:t>
            </a:r>
            <a:r>
              <a:rPr lang="pt-PT" sz="2400" b="1" dirty="0">
                <a:latin typeface="Trebuchet MS" panose="020B0603020202020204" pitchFamily="34" charset="0"/>
              </a:rPr>
              <a:t>Sugestões de Trabalho Futuro</a:t>
            </a:r>
            <a:endParaRPr lang="pt-PT" sz="2400" dirty="0"/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082E8C0A-3E2D-D029-0DE3-EC2D5C6E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57" y="1122744"/>
            <a:ext cx="8161809" cy="5405378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Aumentar a potência de operação do conversor;</a:t>
            </a:r>
          </a:p>
          <a:p>
            <a:pPr algn="just">
              <a:lnSpc>
                <a:spcPct val="120000"/>
              </a:lnSpc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Utilizar sensores de tensão e corrente mais compactos e eficientes;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Implementar algoritmos de controlo que permitam detetar a falha num </a:t>
            </a:r>
            <a:r>
              <a:rPr lang="pt-PT" sz="2400" dirty="0" err="1"/>
              <a:t>submódulo</a:t>
            </a:r>
            <a:r>
              <a:rPr lang="pt-PT" sz="2400" dirty="0"/>
              <a:t> e reconfigurar o sistema;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Melhorar o sistema de comunicação;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Usar diferentes tecnologias de semicondutores;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Utilizar </a:t>
            </a:r>
            <a:r>
              <a:rPr lang="pt-PT" sz="2400" i="1" dirty="0"/>
              <a:t>drivers</a:t>
            </a:r>
            <a:r>
              <a:rPr lang="pt-PT" sz="2400" dirty="0"/>
              <a:t> mais robustos e que permitam acionar diferentes semicondutores.</a:t>
            </a:r>
          </a:p>
        </p:txBody>
      </p:sp>
    </p:spTree>
    <p:extLst>
      <p:ext uri="{BB962C8B-B14F-4D97-AF65-F5344CB8AC3E}">
        <p14:creationId xmlns:p14="http://schemas.microsoft.com/office/powerpoint/2010/main" val="1878249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921352" y="4716433"/>
            <a:ext cx="5280112" cy="5847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3200" b="1">
                <a:solidFill>
                  <a:srgbClr val="006D91"/>
                </a:solidFill>
                <a:latin typeface="+mj-lt"/>
              </a:rPr>
              <a:t>Obrigado pela atenção!</a:t>
            </a:r>
          </a:p>
        </p:txBody>
      </p:sp>
      <p:pic>
        <p:nvPicPr>
          <p:cNvPr id="14" name="Picture 2" descr="\\Dei-s2\elepot\6_Multimedia\1_Imagens\Logótipo\GEPE\gepe_porta_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43558"/>
            <a:ext cx="3707750" cy="262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68032" y="3882534"/>
            <a:ext cx="3600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200" b="1" noProof="0">
                <a:solidFill>
                  <a:srgbClr val="006D91"/>
                </a:solidFill>
                <a:latin typeface="Trebuchet MS" pitchFamily="34" charset="0"/>
              </a:rPr>
              <a:t>www.gepe.dei.uminho.pt</a:t>
            </a:r>
            <a:endParaRPr lang="en-US" sz="2200" b="1" noProof="0">
              <a:solidFill>
                <a:srgbClr val="006D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5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57158" y="476672"/>
            <a:ext cx="7606545" cy="360040"/>
          </a:xfrm>
        </p:spPr>
        <p:txBody>
          <a:bodyPr/>
          <a:lstStyle/>
          <a:p>
            <a:pPr marL="4763" indent="-4763">
              <a:spcBef>
                <a:spcPts val="0"/>
              </a:spcBef>
            </a:pPr>
            <a:r>
              <a:rPr lang="pt-PT" sz="2400" dirty="0"/>
              <a:t>		Solução Modular e Multinível</a:t>
            </a:r>
            <a:endParaRPr lang="en-US" sz="24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1C1EEA0-799A-416D-AD37-F5F60140B671}"/>
              </a:ext>
            </a:extLst>
          </p:cNvPr>
          <p:cNvSpPr txBox="1"/>
          <p:nvPr/>
        </p:nvSpPr>
        <p:spPr>
          <a:xfrm>
            <a:off x="6856153" y="1859503"/>
            <a:ext cx="1938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>
                <a:solidFill>
                  <a:srgbClr val="016E8C"/>
                </a:solidFill>
              </a:rPr>
              <a:t>4   x   3   =   12</a:t>
            </a:r>
          </a:p>
          <a:p>
            <a:endParaRPr lang="pt-PT" sz="2000" b="1">
              <a:solidFill>
                <a:srgbClr val="016E8C"/>
              </a:solidFill>
            </a:endParaRPr>
          </a:p>
          <a:p>
            <a:endParaRPr lang="pt-PT" sz="2000" b="1">
              <a:solidFill>
                <a:srgbClr val="016E8C"/>
              </a:solidFill>
            </a:endParaRPr>
          </a:p>
          <a:p>
            <a:endParaRPr lang="pt-PT" sz="2000" b="1">
              <a:solidFill>
                <a:srgbClr val="016E8C"/>
              </a:solidFill>
            </a:endParaRPr>
          </a:p>
          <a:p>
            <a:endParaRPr lang="pt-PT" sz="2000" b="1">
              <a:solidFill>
                <a:srgbClr val="016E8C"/>
              </a:solidFill>
            </a:endParaRPr>
          </a:p>
          <a:p>
            <a:r>
              <a:rPr lang="pt-PT" sz="2000" b="1">
                <a:solidFill>
                  <a:srgbClr val="016E8C"/>
                </a:solidFill>
              </a:rPr>
              <a:t>4   x   3   =   12</a:t>
            </a:r>
          </a:p>
          <a:p>
            <a:endParaRPr lang="pt-PT" sz="2000" b="1">
              <a:solidFill>
                <a:srgbClr val="016E8C"/>
              </a:solidFill>
            </a:endParaRPr>
          </a:p>
          <a:p>
            <a:endParaRPr lang="pt-PT" sz="2000" b="1">
              <a:solidFill>
                <a:srgbClr val="016E8C"/>
              </a:solidFill>
            </a:endParaRPr>
          </a:p>
          <a:p>
            <a:r>
              <a:rPr lang="pt-PT" sz="2000" b="1">
                <a:solidFill>
                  <a:srgbClr val="016E8C"/>
                </a:solidFill>
              </a:rPr>
              <a:t>4   x   3   =   12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F949E92-0891-4AA1-A64D-AEEA4B958887}"/>
              </a:ext>
            </a:extLst>
          </p:cNvPr>
          <p:cNvSpPr txBox="1"/>
          <p:nvPr/>
        </p:nvSpPr>
        <p:spPr>
          <a:xfrm>
            <a:off x="2227525" y="5487347"/>
            <a:ext cx="468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016E8C"/>
                </a:solidFill>
              </a:rPr>
              <a:t>Total Sinais de PWM = 36 (3 </a:t>
            </a:r>
            <a:r>
              <a:rPr lang="pt-PT" sz="2000" b="1" dirty="0" err="1">
                <a:solidFill>
                  <a:srgbClr val="016E8C"/>
                </a:solidFill>
              </a:rPr>
              <a:t>submódulos</a:t>
            </a:r>
            <a:r>
              <a:rPr lang="pt-PT" sz="2000" b="1" dirty="0">
                <a:solidFill>
                  <a:srgbClr val="016E8C"/>
                </a:solidFill>
              </a:rPr>
              <a:t> ) 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1CA3773-5823-4329-A45F-1E71C40A5286}"/>
              </a:ext>
            </a:extLst>
          </p:cNvPr>
          <p:cNvSpPr txBox="1"/>
          <p:nvPr/>
        </p:nvSpPr>
        <p:spPr>
          <a:xfrm>
            <a:off x="1008673" y="5838522"/>
            <a:ext cx="71266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solidFill>
                  <a:srgbClr val="016E8C"/>
                </a:solidFill>
              </a:rPr>
              <a:t>Mais outros periféricos (ADC, Comunicações, Pinos Digitais, etc.)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AA77EB-93ED-9123-7D3A-32F54954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8" y="1486063"/>
            <a:ext cx="6620139" cy="36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5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57158" y="476672"/>
            <a:ext cx="7606545" cy="360040"/>
          </a:xfrm>
        </p:spPr>
        <p:txBody>
          <a:bodyPr/>
          <a:lstStyle/>
          <a:p>
            <a:pPr marL="4763" indent="-4763">
              <a:spcBef>
                <a:spcPts val="0"/>
              </a:spcBef>
            </a:pPr>
            <a:r>
              <a:rPr lang="pt-PT" sz="2400" dirty="0"/>
              <a:t>		MMCC com Controlo Descentralizado</a:t>
            </a:r>
            <a:endParaRPr lang="en-US" sz="2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2EE213-993B-AC1E-2EE7-A52AF29D4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982906"/>
            <a:ext cx="79438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744" y="1196752"/>
            <a:ext cx="3715653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3600" b="1" dirty="0">
                <a:latin typeface="Trebuchet MS"/>
              </a:rPr>
              <a:t>Conversores Modulares Multinível em Cascata</a:t>
            </a:r>
            <a:endParaRPr lang="pt-PT" sz="36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4180118" y="1207293"/>
            <a:ext cx="4963880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Trebuchet MS"/>
              </a:rPr>
              <a:t>Topologias de Comunicação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/>
              </a:rPr>
              <a:t>Topologias de </a:t>
            </a:r>
            <a:r>
              <a:rPr lang="pt-PT" sz="2400" b="1" dirty="0" err="1">
                <a:latin typeface="Trebuchet MS"/>
              </a:rPr>
              <a:t>Submódulos</a:t>
            </a:r>
            <a:endParaRPr lang="pt-PT" sz="2400" b="1" dirty="0">
              <a:latin typeface="Trebuchet MS"/>
            </a:endParaRP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/>
              </a:rPr>
              <a:t>Técnicas de Modulação    (SPWM – </a:t>
            </a:r>
            <a:r>
              <a:rPr lang="pt-PT" sz="2400" b="1" i="1" dirty="0">
                <a:latin typeface="Trebuchet MS"/>
              </a:rPr>
              <a:t>Sinusoidal Pulse </a:t>
            </a:r>
            <a:r>
              <a:rPr lang="pt-PT" sz="2400" b="1" i="1" dirty="0" err="1">
                <a:latin typeface="Trebuchet MS"/>
              </a:rPr>
              <a:t>Width</a:t>
            </a:r>
            <a:r>
              <a:rPr lang="pt-PT" sz="2400" b="1" i="1" dirty="0">
                <a:latin typeface="Trebuchet MS"/>
              </a:rPr>
              <a:t> </a:t>
            </a:r>
            <a:r>
              <a:rPr lang="pt-PT" sz="2400" b="1" i="1" dirty="0" err="1">
                <a:latin typeface="Trebuchet MS"/>
              </a:rPr>
              <a:t>Modulation</a:t>
            </a:r>
            <a:r>
              <a:rPr lang="pt-PT" sz="2400" b="1" dirty="0">
                <a:latin typeface="Trebuchet MS"/>
              </a:rPr>
              <a:t>)</a:t>
            </a:r>
          </a:p>
          <a:p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/>
              </a:rPr>
              <a:t>Técnicas de Controlo de Corrente 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3962401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47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E64C7D9-6283-41EE-ABDB-15017B4E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Topologias de Comunicação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F70661B-C558-4876-101E-24B0734E863C}"/>
              </a:ext>
            </a:extLst>
          </p:cNvPr>
          <p:cNvSpPr/>
          <p:nvPr/>
        </p:nvSpPr>
        <p:spPr>
          <a:xfrm>
            <a:off x="3401216" y="1023209"/>
            <a:ext cx="2341567" cy="674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</a:pPr>
            <a:r>
              <a:rPr lang="pt-PT" sz="2200" b="1" dirty="0">
                <a:solidFill>
                  <a:srgbClr val="016E8C"/>
                </a:solidFill>
              </a:rPr>
              <a:t>Estrela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5DCD05-9845-B258-97D7-01B123F6F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24" y="1922740"/>
            <a:ext cx="3746552" cy="150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Uma imagem com texto, eletrónica, captura de ecrã, projetor&#10;&#10;Descrição gerada automaticamente">
            <a:extLst>
              <a:ext uri="{FF2B5EF4-FFF2-40B4-BE49-F238E27FC236}">
                <a16:creationId xmlns:a16="http://schemas.microsoft.com/office/drawing/2014/main" id="{9AB74328-AAAE-563E-6C96-DF9C33016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5" y="4553390"/>
            <a:ext cx="3746552" cy="154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934D2D-1BFB-0953-DBFC-5CAFBD095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44" y="4553390"/>
            <a:ext cx="3746552" cy="1544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833C94B-41C1-E4C5-30D3-5F5BB075BC35}"/>
              </a:ext>
            </a:extLst>
          </p:cNvPr>
          <p:cNvSpPr/>
          <p:nvPr/>
        </p:nvSpPr>
        <p:spPr>
          <a:xfrm>
            <a:off x="5622136" y="3653859"/>
            <a:ext cx="2341567" cy="674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</a:pPr>
            <a:r>
              <a:rPr lang="pt-PT" sz="2200" b="1" dirty="0">
                <a:solidFill>
                  <a:srgbClr val="016E8C"/>
                </a:solidFill>
              </a:rPr>
              <a:t>Anel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43C9AB-41F6-9DA4-5BF8-A96A8D6D429A}"/>
              </a:ext>
            </a:extLst>
          </p:cNvPr>
          <p:cNvSpPr/>
          <p:nvPr/>
        </p:nvSpPr>
        <p:spPr>
          <a:xfrm>
            <a:off x="1180298" y="3653859"/>
            <a:ext cx="2341567" cy="674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</a:pPr>
            <a:r>
              <a:rPr lang="pt-PT" sz="2200" b="1" dirty="0">
                <a:solidFill>
                  <a:srgbClr val="016E8C"/>
                </a:solidFill>
              </a:rPr>
              <a:t>Barramento</a:t>
            </a:r>
          </a:p>
        </p:txBody>
      </p:sp>
    </p:spTree>
    <p:extLst>
      <p:ext uri="{BB962C8B-B14F-4D97-AF65-F5344CB8AC3E}">
        <p14:creationId xmlns:p14="http://schemas.microsoft.com/office/powerpoint/2010/main" val="4227927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E64C7D9-6283-41EE-ABDB-15017B4E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	Topologias de </a:t>
            </a:r>
            <a:r>
              <a:rPr lang="pt-PT" dirty="0" err="1"/>
              <a:t>Submódulos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B1DB17-486B-003C-E5ED-F3996A92F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6" r="51023" b="30477"/>
          <a:stretch/>
        </p:blipFill>
        <p:spPr>
          <a:xfrm>
            <a:off x="576615" y="2453050"/>
            <a:ext cx="3803273" cy="278249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7EF3E48-8F7E-4E22-1BA7-288DC01A5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47" r="5672" b="30477"/>
          <a:stretch/>
        </p:blipFill>
        <p:spPr>
          <a:xfrm>
            <a:off x="4964137" y="2453050"/>
            <a:ext cx="3403221" cy="278249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3773CE9-585A-25CE-653B-F9BD0001A4FE}"/>
              </a:ext>
            </a:extLst>
          </p:cNvPr>
          <p:cNvSpPr/>
          <p:nvPr/>
        </p:nvSpPr>
        <p:spPr>
          <a:xfrm>
            <a:off x="1088970" y="1388044"/>
            <a:ext cx="2778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Meia Ponte com barramento dividido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2878738-B4ED-5961-9D10-05AC18D36AB8}"/>
              </a:ext>
            </a:extLst>
          </p:cNvPr>
          <p:cNvSpPr/>
          <p:nvPr/>
        </p:nvSpPr>
        <p:spPr>
          <a:xfrm>
            <a:off x="5276464" y="1388044"/>
            <a:ext cx="2778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pt-PT" sz="2000" b="1" dirty="0">
                <a:solidFill>
                  <a:srgbClr val="016E8C"/>
                </a:solidFill>
              </a:rPr>
              <a:t>Meia Ponte com barramento único</a:t>
            </a: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E3AD8DCD-D8B7-769A-FB99-D2D3DEE54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75786"/>
              </p:ext>
            </p:extLst>
          </p:nvPr>
        </p:nvGraphicFramePr>
        <p:xfrm>
          <a:off x="1088968" y="5592669"/>
          <a:ext cx="2778568" cy="692850"/>
        </p:xfrm>
        <a:graphic>
          <a:graphicData uri="http://schemas.openxmlformats.org/drawingml/2006/table">
            <a:tbl>
              <a:tblPr firstRow="1" firstCol="1" bandRow="1"/>
              <a:tblGrid>
                <a:gridCol w="694642">
                  <a:extLst>
                    <a:ext uri="{9D8B030D-6E8A-4147-A177-3AD203B41FA5}">
                      <a16:colId xmlns:a16="http://schemas.microsoft.com/office/drawing/2014/main" val="3496044049"/>
                    </a:ext>
                  </a:extLst>
                </a:gridCol>
                <a:gridCol w="694642">
                  <a:extLst>
                    <a:ext uri="{9D8B030D-6E8A-4147-A177-3AD203B41FA5}">
                      <a16:colId xmlns:a16="http://schemas.microsoft.com/office/drawing/2014/main" val="2832709545"/>
                    </a:ext>
                  </a:extLst>
                </a:gridCol>
                <a:gridCol w="694642">
                  <a:extLst>
                    <a:ext uri="{9D8B030D-6E8A-4147-A177-3AD203B41FA5}">
                      <a16:colId xmlns:a16="http://schemas.microsoft.com/office/drawing/2014/main" val="1576010586"/>
                    </a:ext>
                  </a:extLst>
                </a:gridCol>
                <a:gridCol w="694642">
                  <a:extLst>
                    <a:ext uri="{9D8B030D-6E8A-4147-A177-3AD203B41FA5}">
                      <a16:colId xmlns:a16="http://schemas.microsoft.com/office/drawing/2014/main" val="2316548265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Estado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Vsaída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741753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pt-PT" sz="1400" i="1" dirty="0" err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Vcc</a:t>
                      </a: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/2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687224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  <a:endParaRPr lang="pt-PT" sz="20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pt-PT" sz="1400" i="1" dirty="0" err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Vcc</a:t>
                      </a: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/2</a:t>
                      </a:r>
                      <a:endParaRPr lang="pt-PT" sz="20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664296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216B72AD-D6F7-B8A0-C488-608D75F0D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144332"/>
              </p:ext>
            </p:extLst>
          </p:nvPr>
        </p:nvGraphicFramePr>
        <p:xfrm>
          <a:off x="5276464" y="5592669"/>
          <a:ext cx="2778568" cy="692850"/>
        </p:xfrm>
        <a:graphic>
          <a:graphicData uri="http://schemas.openxmlformats.org/drawingml/2006/table">
            <a:tbl>
              <a:tblPr firstRow="1" firstCol="1" bandRow="1"/>
              <a:tblGrid>
                <a:gridCol w="694642">
                  <a:extLst>
                    <a:ext uri="{9D8B030D-6E8A-4147-A177-3AD203B41FA5}">
                      <a16:colId xmlns:a16="http://schemas.microsoft.com/office/drawing/2014/main" val="3347582478"/>
                    </a:ext>
                  </a:extLst>
                </a:gridCol>
                <a:gridCol w="694642">
                  <a:extLst>
                    <a:ext uri="{9D8B030D-6E8A-4147-A177-3AD203B41FA5}">
                      <a16:colId xmlns:a16="http://schemas.microsoft.com/office/drawing/2014/main" val="963608654"/>
                    </a:ext>
                  </a:extLst>
                </a:gridCol>
                <a:gridCol w="694642">
                  <a:extLst>
                    <a:ext uri="{9D8B030D-6E8A-4147-A177-3AD203B41FA5}">
                      <a16:colId xmlns:a16="http://schemas.microsoft.com/office/drawing/2014/main" val="2999900050"/>
                    </a:ext>
                  </a:extLst>
                </a:gridCol>
                <a:gridCol w="694642">
                  <a:extLst>
                    <a:ext uri="{9D8B030D-6E8A-4147-A177-3AD203B41FA5}">
                      <a16:colId xmlns:a16="http://schemas.microsoft.com/office/drawing/2014/main" val="3913219841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Estado</a:t>
                      </a:r>
                      <a:endParaRPr lang="pt-PT" sz="14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pt-PT" sz="1400" dirty="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b="1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Vsaída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190191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pt-PT" sz="1400" i="1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Vcc</a:t>
                      </a:r>
                      <a:endParaRPr lang="pt-PT" sz="1400">
                        <a:effectLst/>
                        <a:latin typeface="NewsGotT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311619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1400" dirty="0">
                          <a:effectLst/>
                          <a:latin typeface="NewsGotT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99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443052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DD101968D57F74386921A7507709EB7" ma:contentTypeVersion="2" ma:contentTypeDescription="Criar um novo documento." ma:contentTypeScope="" ma:versionID="ec0bf2787b7d53d7a3941b619c1cab0d">
  <xsd:schema xmlns:xsd="http://www.w3.org/2001/XMLSchema" xmlns:xs="http://www.w3.org/2001/XMLSchema" xmlns:p="http://schemas.microsoft.com/office/2006/metadata/properties" xmlns:ns2="ffef669b-aaf3-47a3-9ca0-910055813953" targetNamespace="http://schemas.microsoft.com/office/2006/metadata/properties" ma:root="true" ma:fieldsID="8d6dd710999ec0ce778b410601d5fe30" ns2:_="">
    <xsd:import namespace="ffef669b-aaf3-47a3-9ca0-9100558139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ef669b-aaf3-47a3-9ca0-9100558139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8650C1-A886-4844-96F6-1C4A83A1D849}">
  <ds:schemaRefs>
    <ds:schemaRef ds:uri="ffef669b-aaf3-47a3-9ca0-9100558139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D4BCF7B-19B0-4F1C-A0AC-2F4E592DCDD7}">
  <ds:schemaRefs>
    <ds:schemaRef ds:uri="ffef669b-aaf3-47a3-9ca0-9100558139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17041</TotalTime>
  <Words>1830</Words>
  <Application>Microsoft Office PowerPoint</Application>
  <PresentationFormat>Apresentação no Ecrã (4:3)</PresentationFormat>
  <Paragraphs>480</Paragraphs>
  <Slides>43</Slides>
  <Notes>43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43</vt:i4>
      </vt:variant>
    </vt:vector>
  </HeadingPairs>
  <TitlesOfParts>
    <vt:vector size="49" baseType="lpstr">
      <vt:lpstr>Arial</vt:lpstr>
      <vt:lpstr>Calibri</vt:lpstr>
      <vt:lpstr>NewsGotT</vt:lpstr>
      <vt:lpstr>Trebuchet MS</vt:lpstr>
      <vt:lpstr>Wingdings</vt:lpstr>
      <vt:lpstr>Modelo-Apresentacao-ER</vt:lpstr>
      <vt:lpstr>Apresentação do PowerPoint</vt:lpstr>
      <vt:lpstr> Organização Da Apresentação</vt:lpstr>
      <vt:lpstr>Apresentação do PowerPoint</vt:lpstr>
      <vt:lpstr>Introdução</vt:lpstr>
      <vt:lpstr>  Solução Modular e Multinível</vt:lpstr>
      <vt:lpstr>  MMCC com Controlo Descentralizado</vt:lpstr>
      <vt:lpstr>Apresentação do PowerPoint</vt:lpstr>
      <vt:lpstr> Topologias de Comunicação</vt:lpstr>
      <vt:lpstr> Topologias de Submódulos</vt:lpstr>
      <vt:lpstr> Topologias de Submódulos</vt:lpstr>
      <vt:lpstr> Topologias de Submódulos</vt:lpstr>
      <vt:lpstr> Topologias de Submódulos</vt:lpstr>
      <vt:lpstr> Comparação das Topologias de Submódulos</vt:lpstr>
      <vt:lpstr> Técnicas de Modulação</vt:lpstr>
      <vt:lpstr> Técnicas de Controlo de Corrente </vt:lpstr>
      <vt:lpstr>Apresentação do PowerPoint</vt:lpstr>
      <vt:lpstr> Topologia Utilizada</vt:lpstr>
      <vt:lpstr> Modelos de Simulação</vt:lpstr>
      <vt:lpstr> Modelos de Simulação</vt:lpstr>
      <vt:lpstr> Resultados de Simulação</vt:lpstr>
      <vt:lpstr> Resultados de Simulação</vt:lpstr>
      <vt:lpstr> Resultados de Simulação</vt:lpstr>
      <vt:lpstr> Resultados de Simulação</vt:lpstr>
      <vt:lpstr> Resultados de Simulação</vt:lpstr>
      <vt:lpstr> Resultados de Simulação</vt:lpstr>
      <vt:lpstr>Apresentação do PowerPoint</vt:lpstr>
      <vt:lpstr> Protótipo Laboratorial</vt:lpstr>
      <vt:lpstr> Hardware de Potência</vt:lpstr>
      <vt:lpstr>  Hardware do Sistema de Controlo</vt:lpstr>
      <vt:lpstr>  Hardware do Sistema de Controlo</vt:lpstr>
      <vt:lpstr> Hardware do Sistema de Conrolo</vt:lpstr>
      <vt:lpstr>Apresentação do PowerPoint</vt:lpstr>
      <vt:lpstr> Algoritmo de Sincronização</vt:lpstr>
      <vt:lpstr> Comunicação em Barramento</vt:lpstr>
      <vt:lpstr> Comunicação em Anel</vt:lpstr>
      <vt:lpstr> Comunicação em Anel</vt:lpstr>
      <vt:lpstr> Controlo de Corrente Preditivo</vt:lpstr>
      <vt:lpstr> Controlo de Corrente Preditivo</vt:lpstr>
      <vt:lpstr> Controlo de Corrente Preditivo</vt:lpstr>
      <vt:lpstr>Apresentação do PowerPoint</vt:lpstr>
      <vt:lpstr>  Conclusões</vt:lpstr>
      <vt:lpstr>  Sugestões de Trabalho Futuro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Sá e Ricardo Coelho</dc:creator>
  <cp:lastModifiedBy>Ricardo André Rodrigues Coelho</cp:lastModifiedBy>
  <cp:revision>15</cp:revision>
  <cp:lastPrinted>2011-03-01T16:49:11Z</cp:lastPrinted>
  <dcterms:created xsi:type="dcterms:W3CDTF">2011-04-11T10:10:10Z</dcterms:created>
  <dcterms:modified xsi:type="dcterms:W3CDTF">2023-03-24T12:08:28Z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0x0101007DD101968D57F74386921A7507709EB7</vt:lpwstr>
  </property>
</Properties>
</file>